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4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5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6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7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8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43" r:id="rId1"/>
    <p:sldMasterId id="2147483844" r:id="rId2"/>
    <p:sldMasterId id="2147483845" r:id="rId3"/>
    <p:sldMasterId id="2147483846" r:id="rId4"/>
    <p:sldMasterId id="2147483847" r:id="rId5"/>
    <p:sldMasterId id="2147483848" r:id="rId6"/>
    <p:sldMasterId id="2147483849" r:id="rId7"/>
    <p:sldMasterId id="2147483850" r:id="rId8"/>
    <p:sldMasterId id="2147483851" r:id="rId9"/>
  </p:sldMasterIdLst>
  <p:notesMasterIdLst>
    <p:notesMasterId r:id="rId56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</p:sldIdLst>
  <p:sldSz cx="9144000" cy="6858000" type="screen4x3"/>
  <p:notesSz cx="6858000" cy="9144000"/>
  <p:embeddedFontLst>
    <p:embeddedFont>
      <p:font typeface="Allerta" panose="020B0604020202020204" charset="0"/>
      <p:regular r:id="rId57"/>
    </p:embeddedFont>
    <p:embeddedFont>
      <p:font typeface="Amatic SC" panose="020B0604020202020204" charset="-79"/>
      <p:regular r:id="rId58"/>
      <p:bold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Georgia" panose="02040502050405020303" pitchFamily="18" charset="0"/>
      <p:regular r:id="rId64"/>
      <p:bold r:id="rId65"/>
      <p:italic r:id="rId66"/>
      <p:boldItalic r:id="rId67"/>
    </p:embeddedFont>
    <p:embeddedFont>
      <p:font typeface="Lucida Sans" panose="020B0602030504020204" pitchFamily="34" charset="0"/>
      <p:regular r:id="rId68"/>
      <p:bold r:id="rId69"/>
      <p:italic r:id="rId70"/>
      <p:boldItalic r:id="rId71"/>
    </p:embeddedFont>
    <p:embeddedFont>
      <p:font typeface="Roboto" panose="020B0604020202020204" charset="0"/>
      <p:regular r:id="rId72"/>
      <p:bold r:id="rId73"/>
      <p:italic r:id="rId74"/>
      <p:boldItalic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20" autoAdjust="0"/>
  </p:normalViewPr>
  <p:slideViewPr>
    <p:cSldViewPr snapToGrid="0">
      <p:cViewPr varScale="1">
        <p:scale>
          <a:sx n="106" d="100"/>
          <a:sy n="106" d="100"/>
        </p:scale>
        <p:origin x="17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font" Target="fonts/font18.fntdata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5.fntdata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font" Target="fonts/font1.fntdata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ucida Sans"/>
              <a:buNone/>
              <a:defRPr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ucida Sans"/>
              <a:buNone/>
              <a:defRPr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ucida Sans"/>
              <a:buNone/>
              <a:defRPr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1" name="Google Shape;145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dirty="0"/>
          </a:p>
        </p:txBody>
      </p:sp>
      <p:sp>
        <p:nvSpPr>
          <p:cNvPr id="1452" name="Google Shape;1452;p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63bd4d0a05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532" name="Google Shape;1532;g63bd4d0a0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g63bd4d0a05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g63bd4d0a0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g63bd4d0a05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6" name="Google Shape;1546;g63bd4d0a05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g63bd4d0a05_0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g63bd4d0a0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g63bd4d0a05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g63bd4d0a0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g63bd4d0a05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6" name="Google Shape;1566;g63bd4d0a05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g63bd4d0a05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g63bd4d0a0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63bd4d0a05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3" name="Google Shape;1583;g63bd4d0a05_0_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584" name="Google Shape;1584;g63bd4d0a05_0_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17</a:t>
            </a:fld>
            <a:endParaRPr sz="1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2ad7fc653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1" name="Google Shape;1591;g2ad7fc6536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592" name="Google Shape;1592;g2ad7fc6536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18</a:t>
            </a:fld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g2f8331e4bd_1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0" name="Google Shape;1600;g2f8331e4bd_1_5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1" name="Google Shape;1601;g2f8331e4bd_1_5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3" name="Google Shape;146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/>
          </a:p>
        </p:txBody>
      </p:sp>
      <p:sp>
        <p:nvSpPr>
          <p:cNvPr id="1464" name="Google Shape;1464;p6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g323629853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6" name="Google Shape;1606;g323629853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7" name="Google Shape;1607;g323629853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g63b43f2e7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4" name="Google Shape;1614;g63b43f2e77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15" name="Google Shape;1615;g63b43f2e77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Google Shape;1627;g6458d187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8" name="Google Shape;1628;g6458d1877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9" name="Google Shape;1629;g6458d1877c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63b43f2e77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63b43f2e77_0_2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8" name="Google Shape;1638;g63b43f2e77_0_2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g6458d1877c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6" name="Google Shape;1646;g6458d1877c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7" name="Google Shape;1647;g6458d1877c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g6458d1877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4" name="Google Shape;1654;g6458d1877c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55" name="Google Shape;1655;g6458d1877c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g62b59041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3" name="Google Shape;1663;g62b590414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664" name="Google Shape;1664;g62b590414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26</a:t>
            </a:fld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g2f8331e4bd_1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1" name="Google Shape;1671;g2f8331e4bd_1_6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2" name="Google Shape;1672;g2f8331e4bd_1_6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g616920d5d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7" name="Google Shape;1677;g616920d5da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100" dirty="0"/>
          </a:p>
        </p:txBody>
      </p:sp>
      <p:sp>
        <p:nvSpPr>
          <p:cNvPr id="1678" name="Google Shape;1678;g616920d5da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638a7e520d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6" name="Google Shape;1686;g638a7e520d_2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7" name="Google Shape;1687;g638a7e520d_2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g2f8331e4bd_1_5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ucida Sans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2" name="Google Shape;1472;g2f8331e4bd_1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g2ef3190c6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9" name="Google Shape;1699;g2ef3190c67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100" dirty="0"/>
          </a:p>
        </p:txBody>
      </p:sp>
      <p:sp>
        <p:nvSpPr>
          <p:cNvPr id="1700" name="Google Shape;1700;g2ef3190c67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Google Shape;1707;g616920d5d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8" name="Google Shape;1708;g616920d5da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100" dirty="0"/>
          </a:p>
        </p:txBody>
      </p:sp>
      <p:sp>
        <p:nvSpPr>
          <p:cNvPr id="1709" name="Google Shape;1709;g616920d5da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g646e282814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5" name="Google Shape;1715;g646e282814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100" dirty="0"/>
          </a:p>
        </p:txBody>
      </p:sp>
      <p:sp>
        <p:nvSpPr>
          <p:cNvPr id="1716" name="Google Shape;1716;g646e282814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g638a7e520d_2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2" name="Google Shape;1722;g638a7e520d_2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100" dirty="0"/>
          </a:p>
        </p:txBody>
      </p:sp>
      <p:sp>
        <p:nvSpPr>
          <p:cNvPr id="1723" name="Google Shape;1723;g638a7e520d_2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g646e28281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ucida Sans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1" name="Google Shape;1731;g646e28281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g62b590414a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ucida Sans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6" name="Google Shape;1736;g62b590414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1740;g63bd4d0a05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1" name="Google Shape;1741;g63bd4d0a05_0_5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742" name="Google Shape;1742;g63bd4d0a05_0_5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36</a:t>
            </a:fld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63bd4d0a05_0_5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0" name="Google Shape;1750;g63bd4d0a05_0_5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1" name="Google Shape;1751;g63bd4d0a05_0_5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g63bd4d0a05_0_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6" name="Google Shape;1756;g63bd4d0a05_0_5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7" name="Google Shape;1757;g63bd4d0a05_0_5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g63bd4d0a05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6" name="Google Shape;1766;g63bd4d0a05_0_5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reason I have used the routine of collect and display is  to promote student agency and voice in my classroom. I want my students to feel like their voice and their thinking is valuable for others. By establishing this routine in my classroom, students feel valued in their ideas and thinking.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This routine also  aligns wonderfully with the mathematical practice 3 and cultivates a classroom where student talk is valued.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7" name="Google Shape;1767;g63bd4d0a05_0_5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7" name="Google Shape;1477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100" dirty="0"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478" name="Google Shape;1478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63bd4d0a05_0_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63bd4d0a05_0_5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4" name="Google Shape;1774;g63bd4d0a05_0_5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g63bd4d0a05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0" name="Google Shape;1780;g63bd4d0a05_0_5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81" name="Google Shape;1781;g63bd4d0a05_0_5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Google Shape;1786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7" name="Google Shape;1787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ucida Sans"/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ucida Sans"/>
              <a:buNone/>
            </a:pPr>
            <a:endParaRPr/>
          </a:p>
        </p:txBody>
      </p:sp>
      <p:sp>
        <p:nvSpPr>
          <p:cNvPr id="1788" name="Google Shape;1788;p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42</a:t>
            </a:fld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Google Shape;1792;g403aa9954b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3" name="Google Shape;1793;g403aa9954b_0_1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100" dirty="0"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794" name="Google Shape;1794;g403aa9954b_0_1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43</a:t>
            </a:fld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403aa9954b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403aa9954b_0_1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100" dirty="0"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09" name="Google Shape;1809;g403aa9954b_0_1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3" name="Google Shape;1823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24" name="Google Shape;1824;p6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45</a:t>
            </a:fld>
            <a:endParaRPr sz="1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30" name="Google Shape;1830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6" name="Google Shape;148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100" dirty="0"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487" name="Google Shape;1487;p8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/>
          </a:p>
        </p:txBody>
      </p:sp>
      <p:sp>
        <p:nvSpPr>
          <p:cNvPr id="1495" name="Google Shape;149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62b590414a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6" name="Google Shape;1506;g62b590414a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/>
          </a:p>
        </p:txBody>
      </p:sp>
      <p:sp>
        <p:nvSpPr>
          <p:cNvPr id="1507" name="Google Shape;1507;g62b590414a_1_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Calibri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g2f8331e4bd_1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4" name="Google Shape;1514;g2f8331e4bd_1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515" name="Google Shape;1515;g2f8331e4bd_1_176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63bd4d0a0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1" name="Google Shape;1521;g63bd4d0a0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522" name="Google Shape;1522;g63bd4d0a0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9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and SAP">
  <p:cSld name="Title Slide CA and SAP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9317" y="2982072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19318" y="3832457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173760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840889"/>
            <a:ext cx="1303773" cy="507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SAP Co-Branded">
  <p:cSld name="Title Slide SAP Co-Branded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>
            <a:spLocks noGrp="1"/>
          </p:cNvSpPr>
          <p:nvPr>
            <p:ph type="ctrTitle"/>
          </p:nvPr>
        </p:nvSpPr>
        <p:spPr>
          <a:xfrm>
            <a:off x="219317" y="2933439"/>
            <a:ext cx="8619900" cy="8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ubTitle" idx="1"/>
          </p:nvPr>
        </p:nvSpPr>
        <p:spPr>
          <a:xfrm>
            <a:off x="219314" y="3832457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/>
          <p:nvPr/>
        </p:nvSpPr>
        <p:spPr>
          <a:xfrm>
            <a:off x="0" y="173760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7" name="Google Shape;77;p11"/>
          <p:cNvSpPr>
            <a:spLocks noGrp="1"/>
          </p:cNvSpPr>
          <p:nvPr>
            <p:ph type="pic" idx="2"/>
          </p:nvPr>
        </p:nvSpPr>
        <p:spPr>
          <a:xfrm>
            <a:off x="7188200" y="225425"/>
            <a:ext cx="16509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381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652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778000" marR="0" lvl="3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35200" marR="0" lvl="4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94000" marR="0" lvl="5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51200" marR="0" lvl="6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708400" marR="0" lvl="7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65600" marR="0" lvl="8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8" name="Google Shape;78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Image">
  <p:cSld name="Full Bleed Image"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05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106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59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56" name="Google Shape;756;p106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57" name="Google Shape;757;p106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8" name="Google Shape;758;p1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CA" type="blank">
  <p:cSld name="BLANK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07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61" name="Google Shape;761;p107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2" name="Google Shape;762;p1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_CA Green">
  <p:cSld name="2_Blank_CA Green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08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rgbClr val="1C99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65" name="Google Shape;765;p108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6" name="Google Shape;766;p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CA and SAP">
  <p:cSld name="1_Blank_CA and SAP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109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70" name="Google Shape;770;p109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1" name="Google Shape;771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33799"/>
            <a:ext cx="3057300" cy="133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110"/>
          <p:cNvSpPr txBox="1">
            <a:spLocks noGrp="1"/>
          </p:cNvSpPr>
          <p:nvPr>
            <p:ph type="title"/>
          </p:nvPr>
        </p:nvSpPr>
        <p:spPr>
          <a:xfrm>
            <a:off x="304800" y="279399"/>
            <a:ext cx="8534400" cy="11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75" name="Google Shape;775;p110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038600" cy="4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6" name="Google Shape;776;p110"/>
          <p:cNvSpPr txBox="1">
            <a:spLocks noGrp="1"/>
          </p:cNvSpPr>
          <p:nvPr>
            <p:ph type="body" idx="2"/>
          </p:nvPr>
        </p:nvSpPr>
        <p:spPr>
          <a:xfrm>
            <a:off x="4496020" y="1603770"/>
            <a:ext cx="4026000" cy="45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7" name="Google Shape;777;p110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78" name="Google Shape;778;p110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110">
            <a:hlinkClick r:id="rId2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">
  <p:cSld name="Image and Text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11"/>
          <p:cNvSpPr>
            <a:spLocks noGrp="1"/>
          </p:cNvSpPr>
          <p:nvPr>
            <p:ph type="pic" idx="2"/>
          </p:nvPr>
        </p:nvSpPr>
        <p:spPr>
          <a:xfrm>
            <a:off x="4673600" y="1600201"/>
            <a:ext cx="4013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2" name="Google Shape;782;p111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83" name="Google Shape;783;p111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4" name="Google Shape;784;p111"/>
          <p:cNvSpPr txBox="1">
            <a:spLocks noGrp="1"/>
          </p:cNvSpPr>
          <p:nvPr>
            <p:ph type="body" idx="3"/>
          </p:nvPr>
        </p:nvSpPr>
        <p:spPr>
          <a:xfrm>
            <a:off x="4673600" y="5646677"/>
            <a:ext cx="40131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5" name="Google Shape;785;p111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86" name="Google Shape;786;p111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and Text">
  <p:cSld name="2 Images and Text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12"/>
          <p:cNvSpPr>
            <a:spLocks noGrp="1"/>
          </p:cNvSpPr>
          <p:nvPr>
            <p:ph type="pic" idx="2"/>
          </p:nvPr>
        </p:nvSpPr>
        <p:spPr>
          <a:xfrm>
            <a:off x="4673600" y="3892047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9" name="Google Shape;789;p112"/>
          <p:cNvSpPr>
            <a:spLocks noGrp="1"/>
          </p:cNvSpPr>
          <p:nvPr>
            <p:ph type="pic" idx="3"/>
          </p:nvPr>
        </p:nvSpPr>
        <p:spPr>
          <a:xfrm>
            <a:off x="4673600" y="1600201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0" name="Google Shape;790;p112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91" name="Google Shape;791;p112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2" name="Google Shape;792;p112"/>
          <p:cNvSpPr txBox="1">
            <a:spLocks noGrp="1"/>
          </p:cNvSpPr>
          <p:nvPr>
            <p:ph type="body" idx="4"/>
          </p:nvPr>
        </p:nvSpPr>
        <p:spPr>
          <a:xfrm>
            <a:off x="4673600" y="5646677"/>
            <a:ext cx="40578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3" name="Google Shape;793;p112"/>
          <p:cNvSpPr txBox="1">
            <a:spLocks noGrp="1"/>
          </p:cNvSpPr>
          <p:nvPr>
            <p:ph type="body" idx="5"/>
          </p:nvPr>
        </p:nvSpPr>
        <p:spPr>
          <a:xfrm>
            <a:off x="4673600" y="3354831"/>
            <a:ext cx="40131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4" name="Google Shape;794;p112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95" name="Google Shape;795;p112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">
  <p:cSld name="Two Images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113"/>
          <p:cNvSpPr>
            <a:spLocks noGrp="1"/>
          </p:cNvSpPr>
          <p:nvPr>
            <p:ph type="pic" idx="2"/>
          </p:nvPr>
        </p:nvSpPr>
        <p:spPr>
          <a:xfrm>
            <a:off x="4683120" y="1600200"/>
            <a:ext cx="4003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8" name="Google Shape;798;p113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99" name="Google Shape;799;p113"/>
          <p:cNvSpPr txBox="1">
            <a:spLocks noGrp="1"/>
          </p:cNvSpPr>
          <p:nvPr>
            <p:ph type="body" idx="1"/>
          </p:nvPr>
        </p:nvSpPr>
        <p:spPr>
          <a:xfrm>
            <a:off x="4683120" y="5646677"/>
            <a:ext cx="40038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0" name="Google Shape;800;p113"/>
          <p:cNvSpPr>
            <a:spLocks noGrp="1"/>
          </p:cNvSpPr>
          <p:nvPr>
            <p:ph type="pic" idx="3"/>
          </p:nvPr>
        </p:nvSpPr>
        <p:spPr>
          <a:xfrm>
            <a:off x="304801" y="1600200"/>
            <a:ext cx="4225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1" name="Google Shape;801;p113"/>
          <p:cNvSpPr txBox="1">
            <a:spLocks noGrp="1"/>
          </p:cNvSpPr>
          <p:nvPr>
            <p:ph type="body" idx="4"/>
          </p:nvPr>
        </p:nvSpPr>
        <p:spPr>
          <a:xfrm>
            <a:off x="304800" y="5646677"/>
            <a:ext cx="42258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2" name="Google Shape;802;p113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03" name="Google Shape;803;p113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mages">
  <p:cSld name="Four Images"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14"/>
          <p:cNvSpPr>
            <a:spLocks noGrp="1"/>
          </p:cNvSpPr>
          <p:nvPr>
            <p:ph type="pic" idx="2"/>
          </p:nvPr>
        </p:nvSpPr>
        <p:spPr>
          <a:xfrm>
            <a:off x="4530722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6" name="Google Shape;806;p114"/>
          <p:cNvSpPr>
            <a:spLocks noGrp="1"/>
          </p:cNvSpPr>
          <p:nvPr>
            <p:ph type="pic" idx="3"/>
          </p:nvPr>
        </p:nvSpPr>
        <p:spPr>
          <a:xfrm>
            <a:off x="4533898" y="1600200"/>
            <a:ext cx="41529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7" name="Google Shape;807;p114"/>
          <p:cNvSpPr>
            <a:spLocks noGrp="1"/>
          </p:cNvSpPr>
          <p:nvPr>
            <p:ph type="pic" idx="4"/>
          </p:nvPr>
        </p:nvSpPr>
        <p:spPr>
          <a:xfrm>
            <a:off x="304800" y="1600200"/>
            <a:ext cx="4159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8" name="Google Shape;808;p114"/>
          <p:cNvSpPr>
            <a:spLocks noGrp="1"/>
          </p:cNvSpPr>
          <p:nvPr>
            <p:ph type="pic" idx="5"/>
          </p:nvPr>
        </p:nvSpPr>
        <p:spPr>
          <a:xfrm>
            <a:off x="307975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9" name="Google Shape;809;p114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10" name="Google Shape;810;p114"/>
          <p:cNvSpPr txBox="1">
            <a:spLocks noGrp="1"/>
          </p:cNvSpPr>
          <p:nvPr>
            <p:ph type="body" idx="1"/>
          </p:nvPr>
        </p:nvSpPr>
        <p:spPr>
          <a:xfrm>
            <a:off x="4533898" y="5646677"/>
            <a:ext cx="41529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1" name="Google Shape;811;p114"/>
          <p:cNvSpPr txBox="1">
            <a:spLocks noGrp="1"/>
          </p:cNvSpPr>
          <p:nvPr>
            <p:ph type="body" idx="6"/>
          </p:nvPr>
        </p:nvSpPr>
        <p:spPr>
          <a:xfrm>
            <a:off x="304800" y="5646677"/>
            <a:ext cx="41592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2" name="Google Shape;812;p114"/>
          <p:cNvSpPr txBox="1">
            <a:spLocks noGrp="1"/>
          </p:cNvSpPr>
          <p:nvPr>
            <p:ph type="body" idx="7"/>
          </p:nvPr>
        </p:nvSpPr>
        <p:spPr>
          <a:xfrm>
            <a:off x="4530722" y="3354831"/>
            <a:ext cx="41562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3" name="Google Shape;813;p114"/>
          <p:cNvSpPr txBox="1">
            <a:spLocks noGrp="1"/>
          </p:cNvSpPr>
          <p:nvPr>
            <p:ph type="body" idx="8"/>
          </p:nvPr>
        </p:nvSpPr>
        <p:spPr>
          <a:xfrm>
            <a:off x="304801" y="3354831"/>
            <a:ext cx="41592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4" name="Google Shape;814;p114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15" name="Google Shape;815;p114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Page">
  <p:cSld name="Chart Pag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>
            <a:spLocks noGrp="1"/>
          </p:cNvSpPr>
          <p:nvPr>
            <p:ph type="chart" idx="2"/>
          </p:nvPr>
        </p:nvSpPr>
        <p:spPr>
          <a:xfrm>
            <a:off x="304800" y="1575486"/>
            <a:ext cx="85344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558800" marR="0" lvl="0" indent="-215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652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778000" marR="0" lvl="3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35200" marR="0" lvl="4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94000" marR="0" lvl="5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51200" marR="0" lvl="6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708400" marR="0" lvl="7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65600" marR="0" lvl="8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2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3" name="Google Shape;83;p12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84" name="Google Shape;84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15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18" name="Google Shape;818;p115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19" name="Google Shape;819;p115"/>
          <p:cNvSpPr/>
          <p:nvPr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20" name="Google Shape;820;p115"/>
          <p:cNvSpPr/>
          <p:nvPr/>
        </p:nvSpPr>
        <p:spPr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21" name="Google Shape;821;p115"/>
          <p:cNvSpPr/>
          <p:nvPr/>
        </p:nvSpPr>
        <p:spPr>
          <a:xfrm>
            <a:off x="152400" y="2286000"/>
            <a:ext cx="88332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22" name="Google Shape;822;p115"/>
          <p:cNvSpPr/>
          <p:nvPr/>
        </p:nvSpPr>
        <p:spPr>
          <a:xfrm>
            <a:off x="155448" y="142352"/>
            <a:ext cx="8833200" cy="213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23" name="Google Shape;823;p115"/>
          <p:cNvSpPr txBox="1">
            <a:spLocks noGrp="1"/>
          </p:cNvSpPr>
          <p:nvPr>
            <p:ph type="body" idx="1"/>
          </p:nvPr>
        </p:nvSpPr>
        <p:spPr>
          <a:xfrm>
            <a:off x="1368426" y="2743200"/>
            <a:ext cx="64803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24" name="Google Shape;824;p115"/>
          <p:cNvSpPr/>
          <p:nvPr/>
        </p:nvSpPr>
        <p:spPr>
          <a:xfrm>
            <a:off x="146304" y="6391656"/>
            <a:ext cx="8833200" cy="30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25" name="Google Shape;825;p115"/>
          <p:cNvSpPr/>
          <p:nvPr/>
        </p:nvSpPr>
        <p:spPr>
          <a:xfrm>
            <a:off x="152400" y="152400"/>
            <a:ext cx="8833200" cy="6547200"/>
          </a:xfrm>
          <a:prstGeom prst="rect">
            <a:avLst/>
          </a:prstGeom>
          <a:noFill/>
          <a:ln w="9525" cap="flat" cmpd="sng">
            <a:solidFill>
              <a:srgbClr val="7A979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26" name="Google Shape;826;p115"/>
          <p:cNvSpPr txBox="1">
            <a:spLocks noGrp="1"/>
          </p:cNvSpPr>
          <p:nvPr>
            <p:ph type="ftr" idx="11"/>
          </p:nvPr>
        </p:nvSpPr>
        <p:spPr>
          <a:xfrm>
            <a:off x="304800" y="6410848"/>
            <a:ext cx="3581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ucida Sans"/>
              <a:buNone/>
              <a:defRPr sz="12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27" name="Google Shape;827;p115"/>
          <p:cNvSpPr txBox="1">
            <a:spLocks noGrp="1"/>
          </p:cNvSpPr>
          <p:nvPr>
            <p:ph type="dt" idx="10"/>
          </p:nvPr>
        </p:nvSpPr>
        <p:spPr>
          <a:xfrm>
            <a:off x="5791200" y="6404984"/>
            <a:ext cx="3045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ucida Sans"/>
              <a:buNone/>
              <a:defRPr sz="14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cxnSp>
        <p:nvCxnSpPr>
          <p:cNvPr id="828" name="Google Shape;828;p115"/>
          <p:cNvCxnSpPr/>
          <p:nvPr/>
        </p:nvCxnSpPr>
        <p:spPr>
          <a:xfrm>
            <a:off x="152400" y="2438400"/>
            <a:ext cx="8833200" cy="0"/>
          </a:xfrm>
          <a:prstGeom prst="straightConnector1">
            <a:avLst/>
          </a:prstGeom>
          <a:noFill/>
          <a:ln w="11425" cap="flat" cmpd="sng">
            <a:solidFill>
              <a:srgbClr val="7A979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829" name="Google Shape;829;p115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30" name="Google Shape;830;p115"/>
          <p:cNvSpPr/>
          <p:nvPr/>
        </p:nvSpPr>
        <p:spPr>
          <a:xfrm>
            <a:off x="4361688" y="2209800"/>
            <a:ext cx="420600" cy="420600"/>
          </a:xfrm>
          <a:prstGeom prst="ellipse">
            <a:avLst/>
          </a:prstGeom>
          <a:solidFill>
            <a:srgbClr val="FFFFFF"/>
          </a:solidFill>
          <a:ln w="50800" cap="rnd" cmpd="dbl">
            <a:solidFill>
              <a:srgbClr val="7A97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31" name="Google Shape;831;p115"/>
          <p:cNvSpPr txBox="1">
            <a:spLocks noGrp="1"/>
          </p:cNvSpPr>
          <p:nvPr>
            <p:ph type="sldNum" idx="12"/>
          </p:nvPr>
        </p:nvSpPr>
        <p:spPr>
          <a:xfrm>
            <a:off x="4343400" y="2199450"/>
            <a:ext cx="4572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2" name="Google Shape;832;p115"/>
          <p:cNvSpPr txBox="1"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eorgia"/>
              <a:buNone/>
              <a:defRPr sz="42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Copy" type="obj">
  <p:cSld name="OBJECT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17"/>
          <p:cNvSpPr/>
          <p:nvPr/>
        </p:nvSpPr>
        <p:spPr>
          <a:xfrm>
            <a:off x="0" y="6329467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117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39" name="Google Shape;839;p117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0" name="Google Shape;840;p117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117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2" name="Google Shape;842;p1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500" cy="16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and SAP">
  <p:cSld name="Title Slide CA and SAP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118"/>
          <p:cNvSpPr txBox="1">
            <a:spLocks noGrp="1"/>
          </p:cNvSpPr>
          <p:nvPr>
            <p:ph type="ctrTitle"/>
          </p:nvPr>
        </p:nvSpPr>
        <p:spPr>
          <a:xfrm>
            <a:off x="219319" y="2982072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45" name="Google Shape;845;p118"/>
          <p:cNvSpPr txBox="1">
            <a:spLocks noGrp="1"/>
          </p:cNvSpPr>
          <p:nvPr>
            <p:ph type="subTitle" idx="1"/>
          </p:nvPr>
        </p:nvSpPr>
        <p:spPr>
          <a:xfrm>
            <a:off x="219320" y="3832458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6" name="Google Shape;846;p118"/>
          <p:cNvSpPr/>
          <p:nvPr/>
        </p:nvSpPr>
        <p:spPr>
          <a:xfrm>
            <a:off x="0" y="1737611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7" name="Google Shape;847;p1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840889"/>
            <a:ext cx="1313901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">
  <p:cSld name="Image and Text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119"/>
          <p:cNvSpPr>
            <a:spLocks noGrp="1"/>
          </p:cNvSpPr>
          <p:nvPr>
            <p:ph type="pic" idx="2"/>
          </p:nvPr>
        </p:nvSpPr>
        <p:spPr>
          <a:xfrm>
            <a:off x="4673600" y="1600200"/>
            <a:ext cx="4013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1" name="Google Shape;851;p119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52" name="Google Shape;852;p119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3" name="Google Shape;853;p119"/>
          <p:cNvSpPr txBox="1">
            <a:spLocks noGrp="1"/>
          </p:cNvSpPr>
          <p:nvPr>
            <p:ph type="body" idx="3"/>
          </p:nvPr>
        </p:nvSpPr>
        <p:spPr>
          <a:xfrm>
            <a:off x="4673600" y="5646676"/>
            <a:ext cx="4013100" cy="479400"/>
          </a:xfrm>
          <a:prstGeom prst="rect">
            <a:avLst/>
          </a:prstGeom>
          <a:solidFill>
            <a:srgbClr val="FFFFFF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4" name="Google Shape;854;p119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119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1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9963"/>
          </a:solidFill>
          <a:ln>
            <a:noFill/>
          </a:ln>
          <a:effectLst>
            <a:outerShdw blurRad="39999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120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120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120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120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120"/>
          <p:cNvSpPr txBox="1">
            <a:spLocks noGrp="1"/>
          </p:cNvSpPr>
          <p:nvPr>
            <p:ph type="title"/>
          </p:nvPr>
        </p:nvSpPr>
        <p:spPr>
          <a:xfrm>
            <a:off x="216567" y="2829677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863" name="Google Shape;863;p1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5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2">
  <p:cSld name="Title Slide CA 2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21"/>
          <p:cNvSpPr txBox="1">
            <a:spLocks noGrp="1"/>
          </p:cNvSpPr>
          <p:nvPr>
            <p:ph type="ctrTitle"/>
          </p:nvPr>
        </p:nvSpPr>
        <p:spPr>
          <a:xfrm>
            <a:off x="3339153" y="2950713"/>
            <a:ext cx="54972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66" name="Google Shape;866;p121"/>
          <p:cNvSpPr txBox="1">
            <a:spLocks noGrp="1"/>
          </p:cNvSpPr>
          <p:nvPr>
            <p:ph type="subTitle" idx="1"/>
          </p:nvPr>
        </p:nvSpPr>
        <p:spPr>
          <a:xfrm>
            <a:off x="3339151" y="3835562"/>
            <a:ext cx="5497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7" name="Google Shape;867;p121"/>
          <p:cNvSpPr/>
          <p:nvPr/>
        </p:nvSpPr>
        <p:spPr>
          <a:xfrm>
            <a:off x="0" y="174624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121"/>
          <p:cNvSpPr>
            <a:spLocks noGrp="1"/>
          </p:cNvSpPr>
          <p:nvPr>
            <p:ph type="pic" idx="2"/>
          </p:nvPr>
        </p:nvSpPr>
        <p:spPr>
          <a:xfrm>
            <a:off x="304800" y="1857374"/>
            <a:ext cx="2752500" cy="3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69" name="Google Shape;869;p1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SAP Co-Branded">
  <p:cSld name="Title Slide SAP Co-Branded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22"/>
          <p:cNvSpPr txBox="1">
            <a:spLocks noGrp="1"/>
          </p:cNvSpPr>
          <p:nvPr>
            <p:ph type="ctrTitle"/>
          </p:nvPr>
        </p:nvSpPr>
        <p:spPr>
          <a:xfrm>
            <a:off x="219319" y="2933439"/>
            <a:ext cx="8619900" cy="8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72" name="Google Shape;872;p122"/>
          <p:cNvSpPr txBox="1">
            <a:spLocks noGrp="1"/>
          </p:cNvSpPr>
          <p:nvPr>
            <p:ph type="subTitle" idx="1"/>
          </p:nvPr>
        </p:nvSpPr>
        <p:spPr>
          <a:xfrm>
            <a:off x="219316" y="3832458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3" name="Google Shape;873;p122"/>
          <p:cNvSpPr/>
          <p:nvPr/>
        </p:nvSpPr>
        <p:spPr>
          <a:xfrm>
            <a:off x="0" y="1737611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122"/>
          <p:cNvSpPr>
            <a:spLocks noGrp="1"/>
          </p:cNvSpPr>
          <p:nvPr>
            <p:ph type="pic" idx="2"/>
          </p:nvPr>
        </p:nvSpPr>
        <p:spPr>
          <a:xfrm>
            <a:off x="7188200" y="225425"/>
            <a:ext cx="16509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75" name="Google Shape;875;p1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2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64646"/>
          </a:solidFill>
          <a:ln>
            <a:noFill/>
          </a:ln>
          <a:effectLst>
            <a:outerShdw blurRad="39999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123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123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123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123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123"/>
          <p:cNvSpPr txBox="1">
            <a:spLocks noGrp="1"/>
          </p:cNvSpPr>
          <p:nvPr>
            <p:ph type="title"/>
          </p:nvPr>
        </p:nvSpPr>
        <p:spPr>
          <a:xfrm>
            <a:off x="216567" y="2829677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883" name="Google Shape;883;p1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5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12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9B0AC"/>
          </a:solidFill>
          <a:ln>
            <a:noFill/>
          </a:ln>
          <a:effectLst>
            <a:outerShdw blurRad="39999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124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124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p124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p124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124"/>
          <p:cNvSpPr txBox="1">
            <a:spLocks noGrp="1"/>
          </p:cNvSpPr>
          <p:nvPr>
            <p:ph type="title"/>
          </p:nvPr>
        </p:nvSpPr>
        <p:spPr>
          <a:xfrm>
            <a:off x="216567" y="2829677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891" name="Google Shape;891;p1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5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Page">
  <p:cSld name="Table Page"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25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94" name="Google Shape;894;p125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5" name="Google Shape;895;p125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6" name="Google Shape;896;p1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500" cy="16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or graphic">
  <p:cSld name="Picture or graphic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>
            <a:spLocks noGrp="1"/>
          </p:cNvSpPr>
          <p:nvPr>
            <p:ph type="pic" idx="2"/>
          </p:nvPr>
        </p:nvSpPr>
        <p:spPr>
          <a:xfrm>
            <a:off x="304800" y="1575486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558800" marR="0" lvl="0" indent="-215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652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778000" marR="0" lvl="3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35200" marR="0" lvl="4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94000" marR="0" lvl="5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51200" marR="0" lvl="6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708400" marR="0" lvl="7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65600" marR="0" lvl="8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p13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9" name="Google Shape;89;p13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or graphic">
  <p:cSld name="Picture or graphic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26"/>
          <p:cNvSpPr>
            <a:spLocks noGrp="1"/>
          </p:cNvSpPr>
          <p:nvPr>
            <p:ph type="pic" idx="2"/>
          </p:nvPr>
        </p:nvSpPr>
        <p:spPr>
          <a:xfrm>
            <a:off x="304800" y="1575486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9" name="Google Shape;899;p126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00" name="Google Shape;900;p126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p126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2" name="Google Shape;902;p1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500" cy="16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Image">
  <p:cSld name="Full Bleed Image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127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28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59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07" name="Google Shape;907;p128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128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9" name="Google Shape;909;p1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500" cy="16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CA" type="blank">
  <p:cSld name="BLANK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129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129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3" name="Google Shape;913;p1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500" cy="16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_CA Green">
  <p:cSld name="2_Blank_CA Green"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130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rgbClr val="1C99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130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7" name="Google Shape;917;p1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500" cy="16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6503298"/>
            <a:ext cx="1746500" cy="16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CA and SAP">
  <p:cSld name="1_Blank_CA and SAP"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31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131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2" name="Google Shape;922;p1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33798"/>
            <a:ext cx="3057281" cy="133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1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1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32"/>
          <p:cNvSpPr txBox="1">
            <a:spLocks noGrp="1"/>
          </p:cNvSpPr>
          <p:nvPr>
            <p:ph type="title"/>
          </p:nvPr>
        </p:nvSpPr>
        <p:spPr>
          <a:xfrm>
            <a:off x="304800" y="279398"/>
            <a:ext cx="8534400" cy="11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26" name="Google Shape;926;p132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038600" cy="4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7" name="Google Shape;927;p132"/>
          <p:cNvSpPr txBox="1">
            <a:spLocks noGrp="1"/>
          </p:cNvSpPr>
          <p:nvPr>
            <p:ph type="body" idx="2"/>
          </p:nvPr>
        </p:nvSpPr>
        <p:spPr>
          <a:xfrm>
            <a:off x="4496019" y="1603770"/>
            <a:ext cx="4026000" cy="45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8" name="Google Shape;928;p132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132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132">
            <a:hlinkClick r:id="rId2"/>
          </p:cNvPr>
          <p:cNvSpPr/>
          <p:nvPr/>
        </p:nvSpPr>
        <p:spPr>
          <a:xfrm>
            <a:off x="3542585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133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33" name="Google Shape;933;p133"/>
          <p:cNvSpPr txBox="1">
            <a:spLocks noGrp="1"/>
          </p:cNvSpPr>
          <p:nvPr>
            <p:ph type="body" idx="1"/>
          </p:nvPr>
        </p:nvSpPr>
        <p:spPr>
          <a:xfrm>
            <a:off x="304800" y="1417637"/>
            <a:ext cx="41925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4" name="Google Shape;934;p133"/>
          <p:cNvSpPr txBox="1">
            <a:spLocks noGrp="1"/>
          </p:cNvSpPr>
          <p:nvPr>
            <p:ph type="body" idx="2"/>
          </p:nvPr>
        </p:nvSpPr>
        <p:spPr>
          <a:xfrm>
            <a:off x="304800" y="2015410"/>
            <a:ext cx="4192500" cy="4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5" name="Google Shape;935;p133"/>
          <p:cNvSpPr txBox="1">
            <a:spLocks noGrp="1"/>
          </p:cNvSpPr>
          <p:nvPr>
            <p:ph type="body" idx="3"/>
          </p:nvPr>
        </p:nvSpPr>
        <p:spPr>
          <a:xfrm>
            <a:off x="4645025" y="1417637"/>
            <a:ext cx="41943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6" name="Google Shape;936;p133"/>
          <p:cNvSpPr txBox="1">
            <a:spLocks noGrp="1"/>
          </p:cNvSpPr>
          <p:nvPr>
            <p:ph type="body" idx="4"/>
          </p:nvPr>
        </p:nvSpPr>
        <p:spPr>
          <a:xfrm>
            <a:off x="4645025" y="2050046"/>
            <a:ext cx="4194300" cy="4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7" name="Google Shape;937;p133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133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133">
            <a:hlinkClick r:id="rId2"/>
          </p:cNvPr>
          <p:cNvSpPr/>
          <p:nvPr/>
        </p:nvSpPr>
        <p:spPr>
          <a:xfrm>
            <a:off x="3542585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and Text">
  <p:cSld name="2 Images and Text"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34"/>
          <p:cNvSpPr>
            <a:spLocks noGrp="1"/>
          </p:cNvSpPr>
          <p:nvPr>
            <p:ph type="pic" idx="2"/>
          </p:nvPr>
        </p:nvSpPr>
        <p:spPr>
          <a:xfrm>
            <a:off x="4673600" y="3892046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2" name="Google Shape;942;p134"/>
          <p:cNvSpPr>
            <a:spLocks noGrp="1"/>
          </p:cNvSpPr>
          <p:nvPr>
            <p:ph type="pic" idx="3"/>
          </p:nvPr>
        </p:nvSpPr>
        <p:spPr>
          <a:xfrm>
            <a:off x="4673600" y="1600200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3" name="Google Shape;943;p134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44" name="Google Shape;944;p134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5" name="Google Shape;945;p134"/>
          <p:cNvSpPr txBox="1">
            <a:spLocks noGrp="1"/>
          </p:cNvSpPr>
          <p:nvPr>
            <p:ph type="body" idx="4"/>
          </p:nvPr>
        </p:nvSpPr>
        <p:spPr>
          <a:xfrm>
            <a:off x="4673600" y="5646676"/>
            <a:ext cx="4057800" cy="479400"/>
          </a:xfrm>
          <a:prstGeom prst="rect">
            <a:avLst/>
          </a:prstGeom>
          <a:solidFill>
            <a:srgbClr val="FFFFFF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6" name="Google Shape;946;p134"/>
          <p:cNvSpPr txBox="1">
            <a:spLocks noGrp="1"/>
          </p:cNvSpPr>
          <p:nvPr>
            <p:ph type="body" idx="5"/>
          </p:nvPr>
        </p:nvSpPr>
        <p:spPr>
          <a:xfrm>
            <a:off x="4673600" y="3354830"/>
            <a:ext cx="4013100" cy="479400"/>
          </a:xfrm>
          <a:prstGeom prst="rect">
            <a:avLst/>
          </a:prstGeom>
          <a:solidFill>
            <a:srgbClr val="FFFFFF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7" name="Google Shape;947;p134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134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">
  <p:cSld name="Two Images"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135"/>
          <p:cNvSpPr>
            <a:spLocks noGrp="1"/>
          </p:cNvSpPr>
          <p:nvPr>
            <p:ph type="pic" idx="2"/>
          </p:nvPr>
        </p:nvSpPr>
        <p:spPr>
          <a:xfrm>
            <a:off x="4683119" y="1600200"/>
            <a:ext cx="4003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1" name="Google Shape;951;p135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135"/>
          <p:cNvSpPr txBox="1">
            <a:spLocks noGrp="1"/>
          </p:cNvSpPr>
          <p:nvPr>
            <p:ph type="body" idx="1"/>
          </p:nvPr>
        </p:nvSpPr>
        <p:spPr>
          <a:xfrm>
            <a:off x="4683119" y="5646676"/>
            <a:ext cx="4003800" cy="479400"/>
          </a:xfrm>
          <a:prstGeom prst="rect">
            <a:avLst/>
          </a:prstGeom>
          <a:solidFill>
            <a:srgbClr val="FFFFFF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3" name="Google Shape;953;p135"/>
          <p:cNvSpPr>
            <a:spLocks noGrp="1"/>
          </p:cNvSpPr>
          <p:nvPr>
            <p:ph type="pic" idx="3"/>
          </p:nvPr>
        </p:nvSpPr>
        <p:spPr>
          <a:xfrm>
            <a:off x="304801" y="1600200"/>
            <a:ext cx="4225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4" name="Google Shape;954;p135"/>
          <p:cNvSpPr txBox="1">
            <a:spLocks noGrp="1"/>
          </p:cNvSpPr>
          <p:nvPr>
            <p:ph type="body" idx="4"/>
          </p:nvPr>
        </p:nvSpPr>
        <p:spPr>
          <a:xfrm>
            <a:off x="304800" y="5646676"/>
            <a:ext cx="4225800" cy="479400"/>
          </a:xfrm>
          <a:prstGeom prst="rect">
            <a:avLst/>
          </a:prstGeom>
          <a:solidFill>
            <a:srgbClr val="FFFFFF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5" name="Google Shape;955;p135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135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Page">
  <p:cSld name="Contents Pag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C9963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3" name="Google Shape;93;p14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304800" y="2914650"/>
            <a:ext cx="3584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body" idx="1"/>
          </p:nvPr>
        </p:nvSpPr>
        <p:spPr>
          <a:xfrm>
            <a:off x="4624612" y="1858449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2"/>
          </p:nvPr>
        </p:nvSpPr>
        <p:spPr>
          <a:xfrm>
            <a:off x="7209514" y="1858449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3"/>
          </p:nvPr>
        </p:nvSpPr>
        <p:spPr>
          <a:xfrm>
            <a:off x="4624612" y="2400625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4"/>
          </p:nvPr>
        </p:nvSpPr>
        <p:spPr>
          <a:xfrm>
            <a:off x="7209514" y="2400625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5"/>
          </p:nvPr>
        </p:nvSpPr>
        <p:spPr>
          <a:xfrm>
            <a:off x="4624612" y="2955016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body" idx="6"/>
          </p:nvPr>
        </p:nvSpPr>
        <p:spPr>
          <a:xfrm>
            <a:off x="7209514" y="2955016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body" idx="7"/>
          </p:nvPr>
        </p:nvSpPr>
        <p:spPr>
          <a:xfrm>
            <a:off x="4624612" y="3509407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body" idx="8"/>
          </p:nvPr>
        </p:nvSpPr>
        <p:spPr>
          <a:xfrm>
            <a:off x="7209514" y="3509407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body" idx="9"/>
          </p:nvPr>
        </p:nvSpPr>
        <p:spPr>
          <a:xfrm>
            <a:off x="4624612" y="406379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body" idx="13"/>
          </p:nvPr>
        </p:nvSpPr>
        <p:spPr>
          <a:xfrm>
            <a:off x="7209514" y="406379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body" idx="14"/>
          </p:nvPr>
        </p:nvSpPr>
        <p:spPr>
          <a:xfrm>
            <a:off x="4624612" y="4618185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body" idx="15"/>
          </p:nvPr>
        </p:nvSpPr>
        <p:spPr>
          <a:xfrm>
            <a:off x="7209514" y="4618185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7" name="Google Shape;10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mages">
  <p:cSld name="Four Images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136"/>
          <p:cNvSpPr>
            <a:spLocks noGrp="1"/>
          </p:cNvSpPr>
          <p:nvPr>
            <p:ph type="pic" idx="2"/>
          </p:nvPr>
        </p:nvSpPr>
        <p:spPr>
          <a:xfrm>
            <a:off x="4530721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9" name="Google Shape;959;p136"/>
          <p:cNvSpPr>
            <a:spLocks noGrp="1"/>
          </p:cNvSpPr>
          <p:nvPr>
            <p:ph type="pic" idx="3"/>
          </p:nvPr>
        </p:nvSpPr>
        <p:spPr>
          <a:xfrm>
            <a:off x="4533898" y="1600200"/>
            <a:ext cx="41529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0" name="Google Shape;960;p136"/>
          <p:cNvSpPr>
            <a:spLocks noGrp="1"/>
          </p:cNvSpPr>
          <p:nvPr>
            <p:ph type="pic" idx="4"/>
          </p:nvPr>
        </p:nvSpPr>
        <p:spPr>
          <a:xfrm>
            <a:off x="304800" y="1600200"/>
            <a:ext cx="4159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1" name="Google Shape;961;p136"/>
          <p:cNvSpPr>
            <a:spLocks noGrp="1"/>
          </p:cNvSpPr>
          <p:nvPr>
            <p:ph type="pic" idx="5"/>
          </p:nvPr>
        </p:nvSpPr>
        <p:spPr>
          <a:xfrm>
            <a:off x="307975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2" name="Google Shape;962;p136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63" name="Google Shape;963;p136"/>
          <p:cNvSpPr txBox="1">
            <a:spLocks noGrp="1"/>
          </p:cNvSpPr>
          <p:nvPr>
            <p:ph type="body" idx="1"/>
          </p:nvPr>
        </p:nvSpPr>
        <p:spPr>
          <a:xfrm>
            <a:off x="4533898" y="5646676"/>
            <a:ext cx="4152900" cy="479400"/>
          </a:xfrm>
          <a:prstGeom prst="rect">
            <a:avLst/>
          </a:prstGeom>
          <a:solidFill>
            <a:srgbClr val="FFFFFF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4" name="Google Shape;964;p136"/>
          <p:cNvSpPr txBox="1">
            <a:spLocks noGrp="1"/>
          </p:cNvSpPr>
          <p:nvPr>
            <p:ph type="body" idx="6"/>
          </p:nvPr>
        </p:nvSpPr>
        <p:spPr>
          <a:xfrm>
            <a:off x="304800" y="5646676"/>
            <a:ext cx="4159200" cy="479400"/>
          </a:xfrm>
          <a:prstGeom prst="rect">
            <a:avLst/>
          </a:prstGeom>
          <a:solidFill>
            <a:srgbClr val="FFFFFF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5" name="Google Shape;965;p136"/>
          <p:cNvSpPr txBox="1">
            <a:spLocks noGrp="1"/>
          </p:cNvSpPr>
          <p:nvPr>
            <p:ph type="body" idx="7"/>
          </p:nvPr>
        </p:nvSpPr>
        <p:spPr>
          <a:xfrm>
            <a:off x="4530721" y="3354830"/>
            <a:ext cx="4156200" cy="479400"/>
          </a:xfrm>
          <a:prstGeom prst="rect">
            <a:avLst/>
          </a:prstGeom>
          <a:solidFill>
            <a:srgbClr val="FFFFFF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6" name="Google Shape;966;p136"/>
          <p:cNvSpPr txBox="1">
            <a:spLocks noGrp="1"/>
          </p:cNvSpPr>
          <p:nvPr>
            <p:ph type="body" idx="8"/>
          </p:nvPr>
        </p:nvSpPr>
        <p:spPr>
          <a:xfrm>
            <a:off x="304801" y="3354830"/>
            <a:ext cx="4159200" cy="479400"/>
          </a:xfrm>
          <a:prstGeom prst="rect">
            <a:avLst/>
          </a:prstGeom>
          <a:solidFill>
            <a:srgbClr val="FFFFFF">
              <a:alpha val="4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7" name="Google Shape;967;p136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p136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Copy" type="obj">
  <p:cSld name="OBJECT"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38"/>
          <p:cNvSpPr/>
          <p:nvPr/>
        </p:nvSpPr>
        <p:spPr>
          <a:xfrm>
            <a:off x="1" y="6329468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74" name="Google Shape;974;p138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75" name="Google Shape;975;p138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6" name="Google Shape;976;p138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77" name="Google Shape;977;p138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978" name="Google Shape;978;p1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3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9963"/>
          </a:solidFill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81" name="Google Shape;981;p139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82" name="Google Shape;982;p139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83" name="Google Shape;983;p139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84" name="Google Shape;984;p139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85" name="Google Shape;985;p139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986" name="Google Shape;986;p1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4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9B0AC"/>
          </a:solidFill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89" name="Google Shape;989;p140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90" name="Google Shape;990;p140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91" name="Google Shape;991;p140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92" name="Google Shape;992;p140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93" name="Google Shape;993;p140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994" name="Google Shape;994;p1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4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64646"/>
          </a:solidFill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97" name="Google Shape;997;p141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98" name="Google Shape;998;p141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99" name="Google Shape;999;p141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00" name="Google Shape;1000;p141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01" name="Google Shape;1001;p141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1002" name="Google Shape;1002;p1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and SAP">
  <p:cSld name="Title Slide CA and SAP"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42"/>
          <p:cNvSpPr txBox="1">
            <a:spLocks noGrp="1"/>
          </p:cNvSpPr>
          <p:nvPr>
            <p:ph type="ctrTitle"/>
          </p:nvPr>
        </p:nvSpPr>
        <p:spPr>
          <a:xfrm>
            <a:off x="219320" y="2982072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05" name="Google Shape;1005;p142"/>
          <p:cNvSpPr txBox="1">
            <a:spLocks noGrp="1"/>
          </p:cNvSpPr>
          <p:nvPr>
            <p:ph type="subTitle" idx="1"/>
          </p:nvPr>
        </p:nvSpPr>
        <p:spPr>
          <a:xfrm>
            <a:off x="219321" y="3832459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6" name="Google Shape;1006;p142"/>
          <p:cNvSpPr/>
          <p:nvPr/>
        </p:nvSpPr>
        <p:spPr>
          <a:xfrm>
            <a:off x="-1" y="1737612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007" name="Google Shape;1007;p1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840890"/>
            <a:ext cx="1303773" cy="507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43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11" name="Google Shape;1011;p143"/>
          <p:cNvSpPr txBox="1">
            <a:spLocks noGrp="1"/>
          </p:cNvSpPr>
          <p:nvPr>
            <p:ph type="body" idx="1"/>
          </p:nvPr>
        </p:nvSpPr>
        <p:spPr>
          <a:xfrm>
            <a:off x="304800" y="1417638"/>
            <a:ext cx="41925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2" name="Google Shape;1012;p143"/>
          <p:cNvSpPr txBox="1">
            <a:spLocks noGrp="1"/>
          </p:cNvSpPr>
          <p:nvPr>
            <p:ph type="body" idx="2"/>
          </p:nvPr>
        </p:nvSpPr>
        <p:spPr>
          <a:xfrm>
            <a:off x="304800" y="2015411"/>
            <a:ext cx="4192500" cy="4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3" name="Google Shape;1013;p143"/>
          <p:cNvSpPr txBox="1">
            <a:spLocks noGrp="1"/>
          </p:cNvSpPr>
          <p:nvPr>
            <p:ph type="body" idx="3"/>
          </p:nvPr>
        </p:nvSpPr>
        <p:spPr>
          <a:xfrm>
            <a:off x="4645025" y="1417638"/>
            <a:ext cx="41943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4" name="Google Shape;1014;p143"/>
          <p:cNvSpPr txBox="1">
            <a:spLocks noGrp="1"/>
          </p:cNvSpPr>
          <p:nvPr>
            <p:ph type="body" idx="4"/>
          </p:nvPr>
        </p:nvSpPr>
        <p:spPr>
          <a:xfrm>
            <a:off x="4645025" y="2050046"/>
            <a:ext cx="4194300" cy="4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5" name="Google Shape;1015;p143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16" name="Google Shape;1016;p143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1017" name="Google Shape;1017;p143">
            <a:hlinkClick r:id="rId2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2">
  <p:cSld name="Title Slide CA 2"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44"/>
          <p:cNvSpPr txBox="1">
            <a:spLocks noGrp="1"/>
          </p:cNvSpPr>
          <p:nvPr>
            <p:ph type="ctrTitle"/>
          </p:nvPr>
        </p:nvSpPr>
        <p:spPr>
          <a:xfrm>
            <a:off x="3339153" y="2950713"/>
            <a:ext cx="54972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20" name="Google Shape;1020;p144"/>
          <p:cNvSpPr txBox="1">
            <a:spLocks noGrp="1"/>
          </p:cNvSpPr>
          <p:nvPr>
            <p:ph type="subTitle" idx="1"/>
          </p:nvPr>
        </p:nvSpPr>
        <p:spPr>
          <a:xfrm>
            <a:off x="3339152" y="3835562"/>
            <a:ext cx="5497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1" name="Google Shape;1021;p144"/>
          <p:cNvSpPr/>
          <p:nvPr/>
        </p:nvSpPr>
        <p:spPr>
          <a:xfrm>
            <a:off x="0" y="174624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22" name="Google Shape;1022;p144"/>
          <p:cNvSpPr>
            <a:spLocks noGrp="1"/>
          </p:cNvSpPr>
          <p:nvPr>
            <p:ph type="pic" idx="2"/>
          </p:nvPr>
        </p:nvSpPr>
        <p:spPr>
          <a:xfrm>
            <a:off x="304800" y="1857374"/>
            <a:ext cx="2752500" cy="3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15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23" name="Google Shape;1023;p1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SAP Co-Branded">
  <p:cSld name="Title Slide SAP Co-Branded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45"/>
          <p:cNvSpPr txBox="1">
            <a:spLocks noGrp="1"/>
          </p:cNvSpPr>
          <p:nvPr>
            <p:ph type="ctrTitle"/>
          </p:nvPr>
        </p:nvSpPr>
        <p:spPr>
          <a:xfrm>
            <a:off x="219320" y="2933439"/>
            <a:ext cx="8619900" cy="8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26" name="Google Shape;1026;p145"/>
          <p:cNvSpPr txBox="1">
            <a:spLocks noGrp="1"/>
          </p:cNvSpPr>
          <p:nvPr>
            <p:ph type="subTitle" idx="1"/>
          </p:nvPr>
        </p:nvSpPr>
        <p:spPr>
          <a:xfrm>
            <a:off x="219317" y="3832459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7" name="Google Shape;1027;p145"/>
          <p:cNvSpPr/>
          <p:nvPr/>
        </p:nvSpPr>
        <p:spPr>
          <a:xfrm>
            <a:off x="-1" y="1737612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28" name="Google Shape;1028;p145"/>
          <p:cNvSpPr>
            <a:spLocks noGrp="1"/>
          </p:cNvSpPr>
          <p:nvPr>
            <p:ph type="pic" idx="2"/>
          </p:nvPr>
        </p:nvSpPr>
        <p:spPr>
          <a:xfrm>
            <a:off x="7188200" y="225425"/>
            <a:ext cx="16509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667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29" name="Google Shape;1029;p1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Page">
  <p:cSld name="Table Page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46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32" name="Google Shape;1032;p146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33" name="Google Shape;1033;p146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1034" name="Google Shape;1034;p1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Image">
  <p:cSld name="Full Bleed Imag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558800" marR="0" lvl="0" indent="-215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652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778000" marR="0" lvl="3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35200" marR="0" lvl="4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94000" marR="0" lvl="5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51200" marR="0" lvl="6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708400" marR="0" lvl="7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65600" marR="0" lvl="8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Page">
  <p:cSld name="Chart Page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47"/>
          <p:cNvSpPr>
            <a:spLocks noGrp="1"/>
          </p:cNvSpPr>
          <p:nvPr>
            <p:ph type="chart" idx="2"/>
          </p:nvPr>
        </p:nvSpPr>
        <p:spPr>
          <a:xfrm>
            <a:off x="304800" y="1575486"/>
            <a:ext cx="85344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032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7" name="Google Shape;1037;p147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38" name="Google Shape;1038;p147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39" name="Google Shape;1039;p147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1040" name="Google Shape;1040;p1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or graphic">
  <p:cSld name="Picture or graphic"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148"/>
          <p:cNvSpPr>
            <a:spLocks noGrp="1"/>
          </p:cNvSpPr>
          <p:nvPr>
            <p:ph type="pic" idx="2"/>
          </p:nvPr>
        </p:nvSpPr>
        <p:spPr>
          <a:xfrm>
            <a:off x="304800" y="1575486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032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3" name="Google Shape;1043;p148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44" name="Google Shape;1044;p148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45" name="Google Shape;1045;p148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1046" name="Google Shape;1046;p1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Page">
  <p:cSld name="Contents Page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49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C9963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49" name="Google Shape;1049;p149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1050" name="Google Shape;1050;p149"/>
          <p:cNvSpPr txBox="1">
            <a:spLocks noGrp="1"/>
          </p:cNvSpPr>
          <p:nvPr>
            <p:ph type="title"/>
          </p:nvPr>
        </p:nvSpPr>
        <p:spPr>
          <a:xfrm>
            <a:off x="304800" y="2914650"/>
            <a:ext cx="3584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51" name="Google Shape;1051;p149"/>
          <p:cNvSpPr txBox="1">
            <a:spLocks noGrp="1"/>
          </p:cNvSpPr>
          <p:nvPr>
            <p:ph type="body" idx="1"/>
          </p:nvPr>
        </p:nvSpPr>
        <p:spPr>
          <a:xfrm>
            <a:off x="4624613" y="1858449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2" name="Google Shape;1052;p149"/>
          <p:cNvSpPr txBox="1">
            <a:spLocks noGrp="1"/>
          </p:cNvSpPr>
          <p:nvPr>
            <p:ph type="body" idx="2"/>
          </p:nvPr>
        </p:nvSpPr>
        <p:spPr>
          <a:xfrm>
            <a:off x="7209515" y="1858449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3" name="Google Shape;1053;p149"/>
          <p:cNvSpPr txBox="1">
            <a:spLocks noGrp="1"/>
          </p:cNvSpPr>
          <p:nvPr>
            <p:ph type="body" idx="3"/>
          </p:nvPr>
        </p:nvSpPr>
        <p:spPr>
          <a:xfrm>
            <a:off x="4624613" y="240062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4" name="Google Shape;1054;p149"/>
          <p:cNvSpPr txBox="1">
            <a:spLocks noGrp="1"/>
          </p:cNvSpPr>
          <p:nvPr>
            <p:ph type="body" idx="4"/>
          </p:nvPr>
        </p:nvSpPr>
        <p:spPr>
          <a:xfrm>
            <a:off x="7209515" y="240062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5" name="Google Shape;1055;p149"/>
          <p:cNvSpPr txBox="1">
            <a:spLocks noGrp="1"/>
          </p:cNvSpPr>
          <p:nvPr>
            <p:ph type="body" idx="5"/>
          </p:nvPr>
        </p:nvSpPr>
        <p:spPr>
          <a:xfrm>
            <a:off x="4624613" y="295501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6" name="Google Shape;1056;p149"/>
          <p:cNvSpPr txBox="1">
            <a:spLocks noGrp="1"/>
          </p:cNvSpPr>
          <p:nvPr>
            <p:ph type="body" idx="6"/>
          </p:nvPr>
        </p:nvSpPr>
        <p:spPr>
          <a:xfrm>
            <a:off x="7209515" y="295501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7" name="Google Shape;1057;p149"/>
          <p:cNvSpPr txBox="1">
            <a:spLocks noGrp="1"/>
          </p:cNvSpPr>
          <p:nvPr>
            <p:ph type="body" idx="7"/>
          </p:nvPr>
        </p:nvSpPr>
        <p:spPr>
          <a:xfrm>
            <a:off x="4624613" y="350940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8" name="Google Shape;1058;p149"/>
          <p:cNvSpPr txBox="1">
            <a:spLocks noGrp="1"/>
          </p:cNvSpPr>
          <p:nvPr>
            <p:ph type="body" idx="8"/>
          </p:nvPr>
        </p:nvSpPr>
        <p:spPr>
          <a:xfrm>
            <a:off x="7209515" y="350940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9" name="Google Shape;1059;p149"/>
          <p:cNvSpPr txBox="1">
            <a:spLocks noGrp="1"/>
          </p:cNvSpPr>
          <p:nvPr>
            <p:ph type="body" idx="9"/>
          </p:nvPr>
        </p:nvSpPr>
        <p:spPr>
          <a:xfrm>
            <a:off x="4624613" y="406379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0" name="Google Shape;1060;p149"/>
          <p:cNvSpPr txBox="1">
            <a:spLocks noGrp="1"/>
          </p:cNvSpPr>
          <p:nvPr>
            <p:ph type="body" idx="13"/>
          </p:nvPr>
        </p:nvSpPr>
        <p:spPr>
          <a:xfrm>
            <a:off x="7209515" y="406379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1" name="Google Shape;1061;p149"/>
          <p:cNvSpPr txBox="1">
            <a:spLocks noGrp="1"/>
          </p:cNvSpPr>
          <p:nvPr>
            <p:ph type="body" idx="14"/>
          </p:nvPr>
        </p:nvSpPr>
        <p:spPr>
          <a:xfrm>
            <a:off x="4624613" y="4618186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2" name="Google Shape;1062;p149"/>
          <p:cNvSpPr txBox="1">
            <a:spLocks noGrp="1"/>
          </p:cNvSpPr>
          <p:nvPr>
            <p:ph type="body" idx="15"/>
          </p:nvPr>
        </p:nvSpPr>
        <p:spPr>
          <a:xfrm>
            <a:off x="7209515" y="4618186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63" name="Google Shape;1063;p1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Image">
  <p:cSld name="Full Bleed Image"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5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032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151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59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68" name="Google Shape;1068;p151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69" name="Google Shape;1069;p151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1070" name="Google Shape;1070;p1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CA" type="blank">
  <p:cSld name="BLANK"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152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73" name="Google Shape;1073;p152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1074" name="Google Shape;1074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_CA Green">
  <p:cSld name="2_Blank_CA Green"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153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rgbClr val="1C99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77" name="Google Shape;1077;p153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1078" name="Google Shape;1078;p1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CA and SAP">
  <p:cSld name="1_Blank_CA and SAP"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154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82" name="Google Shape;1082;p154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1083" name="Google Shape;1083;p1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33799"/>
            <a:ext cx="3057300" cy="133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1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55"/>
          <p:cNvSpPr txBox="1">
            <a:spLocks noGrp="1"/>
          </p:cNvSpPr>
          <p:nvPr>
            <p:ph type="title"/>
          </p:nvPr>
        </p:nvSpPr>
        <p:spPr>
          <a:xfrm>
            <a:off x="304800" y="279399"/>
            <a:ext cx="8534400" cy="11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87" name="Google Shape;1087;p155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038600" cy="4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8" name="Google Shape;1088;p155"/>
          <p:cNvSpPr txBox="1">
            <a:spLocks noGrp="1"/>
          </p:cNvSpPr>
          <p:nvPr>
            <p:ph type="body" idx="2"/>
          </p:nvPr>
        </p:nvSpPr>
        <p:spPr>
          <a:xfrm>
            <a:off x="4496020" y="1603770"/>
            <a:ext cx="4026000" cy="45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9" name="Google Shape;1089;p155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90" name="Google Shape;1090;p155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1091" name="Google Shape;1091;p155">
            <a:hlinkClick r:id="rId2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">
  <p:cSld name="Image and Text"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156"/>
          <p:cNvSpPr>
            <a:spLocks noGrp="1"/>
          </p:cNvSpPr>
          <p:nvPr>
            <p:ph type="pic" idx="2"/>
          </p:nvPr>
        </p:nvSpPr>
        <p:spPr>
          <a:xfrm>
            <a:off x="4673600" y="1600201"/>
            <a:ext cx="4013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4" name="Google Shape;1094;p156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95" name="Google Shape;1095;p156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6" name="Google Shape;1096;p156"/>
          <p:cNvSpPr txBox="1">
            <a:spLocks noGrp="1"/>
          </p:cNvSpPr>
          <p:nvPr>
            <p:ph type="body" idx="3"/>
          </p:nvPr>
        </p:nvSpPr>
        <p:spPr>
          <a:xfrm>
            <a:off x="4673600" y="5646677"/>
            <a:ext cx="40131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7" name="Google Shape;1097;p156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98" name="Google Shape;1098;p156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59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2" name="Google Shape;112;p16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114" name="Google Shape;114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and Text">
  <p:cSld name="2 Images and Text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57"/>
          <p:cNvSpPr>
            <a:spLocks noGrp="1"/>
          </p:cNvSpPr>
          <p:nvPr>
            <p:ph type="pic" idx="2"/>
          </p:nvPr>
        </p:nvSpPr>
        <p:spPr>
          <a:xfrm>
            <a:off x="4673600" y="3892047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1" name="Google Shape;1101;p157"/>
          <p:cNvSpPr>
            <a:spLocks noGrp="1"/>
          </p:cNvSpPr>
          <p:nvPr>
            <p:ph type="pic" idx="3"/>
          </p:nvPr>
        </p:nvSpPr>
        <p:spPr>
          <a:xfrm>
            <a:off x="4673600" y="1600201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2" name="Google Shape;1102;p157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03" name="Google Shape;1103;p157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4" name="Google Shape;1104;p157"/>
          <p:cNvSpPr txBox="1">
            <a:spLocks noGrp="1"/>
          </p:cNvSpPr>
          <p:nvPr>
            <p:ph type="body" idx="4"/>
          </p:nvPr>
        </p:nvSpPr>
        <p:spPr>
          <a:xfrm>
            <a:off x="4673600" y="5646677"/>
            <a:ext cx="40578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5" name="Google Shape;1105;p157"/>
          <p:cNvSpPr txBox="1">
            <a:spLocks noGrp="1"/>
          </p:cNvSpPr>
          <p:nvPr>
            <p:ph type="body" idx="5"/>
          </p:nvPr>
        </p:nvSpPr>
        <p:spPr>
          <a:xfrm>
            <a:off x="4673600" y="3354831"/>
            <a:ext cx="40131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6" name="Google Shape;1106;p157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107" name="Google Shape;1107;p157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">
  <p:cSld name="Two Images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58"/>
          <p:cNvSpPr>
            <a:spLocks noGrp="1"/>
          </p:cNvSpPr>
          <p:nvPr>
            <p:ph type="pic" idx="2"/>
          </p:nvPr>
        </p:nvSpPr>
        <p:spPr>
          <a:xfrm>
            <a:off x="4683120" y="1600200"/>
            <a:ext cx="4003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0" name="Google Shape;1110;p158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11" name="Google Shape;1111;p158"/>
          <p:cNvSpPr txBox="1">
            <a:spLocks noGrp="1"/>
          </p:cNvSpPr>
          <p:nvPr>
            <p:ph type="body" idx="1"/>
          </p:nvPr>
        </p:nvSpPr>
        <p:spPr>
          <a:xfrm>
            <a:off x="4683120" y="5646677"/>
            <a:ext cx="40038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2" name="Google Shape;1112;p158"/>
          <p:cNvSpPr>
            <a:spLocks noGrp="1"/>
          </p:cNvSpPr>
          <p:nvPr>
            <p:ph type="pic" idx="3"/>
          </p:nvPr>
        </p:nvSpPr>
        <p:spPr>
          <a:xfrm>
            <a:off x="304801" y="1600200"/>
            <a:ext cx="4225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3" name="Google Shape;1113;p158"/>
          <p:cNvSpPr txBox="1">
            <a:spLocks noGrp="1"/>
          </p:cNvSpPr>
          <p:nvPr>
            <p:ph type="body" idx="4"/>
          </p:nvPr>
        </p:nvSpPr>
        <p:spPr>
          <a:xfrm>
            <a:off x="304800" y="5646677"/>
            <a:ext cx="42258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4" name="Google Shape;1114;p158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115" name="Google Shape;1115;p158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mages">
  <p:cSld name="Four Images"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59"/>
          <p:cNvSpPr>
            <a:spLocks noGrp="1"/>
          </p:cNvSpPr>
          <p:nvPr>
            <p:ph type="pic" idx="2"/>
          </p:nvPr>
        </p:nvSpPr>
        <p:spPr>
          <a:xfrm>
            <a:off x="4530722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8" name="Google Shape;1118;p159"/>
          <p:cNvSpPr>
            <a:spLocks noGrp="1"/>
          </p:cNvSpPr>
          <p:nvPr>
            <p:ph type="pic" idx="3"/>
          </p:nvPr>
        </p:nvSpPr>
        <p:spPr>
          <a:xfrm>
            <a:off x="4533898" y="1600200"/>
            <a:ext cx="41529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9" name="Google Shape;1119;p159"/>
          <p:cNvSpPr>
            <a:spLocks noGrp="1"/>
          </p:cNvSpPr>
          <p:nvPr>
            <p:ph type="pic" idx="4"/>
          </p:nvPr>
        </p:nvSpPr>
        <p:spPr>
          <a:xfrm>
            <a:off x="304800" y="1600200"/>
            <a:ext cx="4159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0" name="Google Shape;1120;p159"/>
          <p:cNvSpPr>
            <a:spLocks noGrp="1"/>
          </p:cNvSpPr>
          <p:nvPr>
            <p:ph type="pic" idx="5"/>
          </p:nvPr>
        </p:nvSpPr>
        <p:spPr>
          <a:xfrm>
            <a:off x="307975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1" name="Google Shape;1121;p159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22" name="Google Shape;1122;p159"/>
          <p:cNvSpPr txBox="1">
            <a:spLocks noGrp="1"/>
          </p:cNvSpPr>
          <p:nvPr>
            <p:ph type="body" idx="1"/>
          </p:nvPr>
        </p:nvSpPr>
        <p:spPr>
          <a:xfrm>
            <a:off x="4533898" y="5646677"/>
            <a:ext cx="41529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3" name="Google Shape;1123;p159"/>
          <p:cNvSpPr txBox="1">
            <a:spLocks noGrp="1"/>
          </p:cNvSpPr>
          <p:nvPr>
            <p:ph type="body" idx="6"/>
          </p:nvPr>
        </p:nvSpPr>
        <p:spPr>
          <a:xfrm>
            <a:off x="304800" y="5646677"/>
            <a:ext cx="41592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4" name="Google Shape;1124;p159"/>
          <p:cNvSpPr txBox="1">
            <a:spLocks noGrp="1"/>
          </p:cNvSpPr>
          <p:nvPr>
            <p:ph type="body" idx="7"/>
          </p:nvPr>
        </p:nvSpPr>
        <p:spPr>
          <a:xfrm>
            <a:off x="4530722" y="3354831"/>
            <a:ext cx="41562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5" name="Google Shape;1125;p159"/>
          <p:cNvSpPr txBox="1">
            <a:spLocks noGrp="1"/>
          </p:cNvSpPr>
          <p:nvPr>
            <p:ph type="body" idx="8"/>
          </p:nvPr>
        </p:nvSpPr>
        <p:spPr>
          <a:xfrm>
            <a:off x="304801" y="3354831"/>
            <a:ext cx="41592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6" name="Google Shape;1126;p159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127" name="Google Shape;1127;p159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160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130" name="Google Shape;1130;p160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131" name="Google Shape;1131;p160"/>
          <p:cNvSpPr/>
          <p:nvPr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132" name="Google Shape;1132;p160"/>
          <p:cNvSpPr/>
          <p:nvPr/>
        </p:nvSpPr>
        <p:spPr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133" name="Google Shape;1133;p160"/>
          <p:cNvSpPr/>
          <p:nvPr/>
        </p:nvSpPr>
        <p:spPr>
          <a:xfrm>
            <a:off x="152400" y="2286000"/>
            <a:ext cx="88332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134" name="Google Shape;1134;p160"/>
          <p:cNvSpPr/>
          <p:nvPr/>
        </p:nvSpPr>
        <p:spPr>
          <a:xfrm>
            <a:off x="155448" y="142352"/>
            <a:ext cx="8833200" cy="213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135" name="Google Shape;1135;p160"/>
          <p:cNvSpPr txBox="1">
            <a:spLocks noGrp="1"/>
          </p:cNvSpPr>
          <p:nvPr>
            <p:ph type="body" idx="1"/>
          </p:nvPr>
        </p:nvSpPr>
        <p:spPr>
          <a:xfrm>
            <a:off x="1368426" y="2743200"/>
            <a:ext cx="64803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136" name="Google Shape;1136;p160"/>
          <p:cNvSpPr/>
          <p:nvPr/>
        </p:nvSpPr>
        <p:spPr>
          <a:xfrm>
            <a:off x="146304" y="6391656"/>
            <a:ext cx="8833200" cy="30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137" name="Google Shape;1137;p160"/>
          <p:cNvSpPr/>
          <p:nvPr/>
        </p:nvSpPr>
        <p:spPr>
          <a:xfrm>
            <a:off x="152400" y="152400"/>
            <a:ext cx="8833200" cy="6547200"/>
          </a:xfrm>
          <a:prstGeom prst="rect">
            <a:avLst/>
          </a:prstGeom>
          <a:noFill/>
          <a:ln w="9525" cap="flat" cmpd="sng">
            <a:solidFill>
              <a:srgbClr val="7A979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138" name="Google Shape;1138;p160"/>
          <p:cNvSpPr txBox="1">
            <a:spLocks noGrp="1"/>
          </p:cNvSpPr>
          <p:nvPr>
            <p:ph type="ftr" idx="11"/>
          </p:nvPr>
        </p:nvSpPr>
        <p:spPr>
          <a:xfrm>
            <a:off x="304800" y="6410848"/>
            <a:ext cx="3581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ucida Sans"/>
              <a:buNone/>
              <a:defRPr sz="12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139" name="Google Shape;1139;p160"/>
          <p:cNvSpPr txBox="1">
            <a:spLocks noGrp="1"/>
          </p:cNvSpPr>
          <p:nvPr>
            <p:ph type="dt" idx="10"/>
          </p:nvPr>
        </p:nvSpPr>
        <p:spPr>
          <a:xfrm>
            <a:off x="5791200" y="6404984"/>
            <a:ext cx="3045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ucida Sans"/>
              <a:buNone/>
              <a:defRPr sz="14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cxnSp>
        <p:nvCxnSpPr>
          <p:cNvPr id="1140" name="Google Shape;1140;p160"/>
          <p:cNvCxnSpPr/>
          <p:nvPr/>
        </p:nvCxnSpPr>
        <p:spPr>
          <a:xfrm>
            <a:off x="152400" y="2438400"/>
            <a:ext cx="8833200" cy="0"/>
          </a:xfrm>
          <a:prstGeom prst="straightConnector1">
            <a:avLst/>
          </a:prstGeom>
          <a:noFill/>
          <a:ln w="11425" cap="flat" cmpd="sng">
            <a:solidFill>
              <a:srgbClr val="7A979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141" name="Google Shape;1141;p160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142" name="Google Shape;1142;p160"/>
          <p:cNvSpPr/>
          <p:nvPr/>
        </p:nvSpPr>
        <p:spPr>
          <a:xfrm>
            <a:off x="4361688" y="2209800"/>
            <a:ext cx="420600" cy="420600"/>
          </a:xfrm>
          <a:prstGeom prst="ellipse">
            <a:avLst/>
          </a:prstGeom>
          <a:solidFill>
            <a:srgbClr val="FFFFFF"/>
          </a:solidFill>
          <a:ln w="50800" cap="rnd" cmpd="dbl">
            <a:solidFill>
              <a:srgbClr val="7A97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143" name="Google Shape;1143;p160"/>
          <p:cNvSpPr txBox="1">
            <a:spLocks noGrp="1"/>
          </p:cNvSpPr>
          <p:nvPr>
            <p:ph type="sldNum" idx="12"/>
          </p:nvPr>
        </p:nvSpPr>
        <p:spPr>
          <a:xfrm>
            <a:off x="4343400" y="2199450"/>
            <a:ext cx="4572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4" name="Google Shape;1144;p160"/>
          <p:cNvSpPr txBox="1"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eorgia"/>
              <a:buNone/>
              <a:defRPr sz="42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16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9B0AC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0" name="Google Shape;1150;p162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1" name="Google Shape;1151;p162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2" name="Google Shape;1152;p162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3" name="Google Shape;1153;p162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4" name="Google Shape;1154;p162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1155" name="Google Shape;1155;p1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6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9963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8" name="Google Shape;1158;p163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163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163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163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2" name="Google Shape;1162;p163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1163" name="Google Shape;1163;p1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Copy" type="obj">
  <p:cSld name="OBJECT"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164"/>
          <p:cNvSpPr/>
          <p:nvPr/>
        </p:nvSpPr>
        <p:spPr>
          <a:xfrm>
            <a:off x="1" y="6329468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6" name="Google Shape;1166;p164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67" name="Google Shape;1167;p164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8" name="Google Shape;1168;p164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9" name="Google Shape;1169;p164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0" name="Google Shape;1170;p1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and SAP">
  <p:cSld name="Title Slide CA and SAP"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165"/>
          <p:cNvSpPr txBox="1">
            <a:spLocks noGrp="1"/>
          </p:cNvSpPr>
          <p:nvPr>
            <p:ph type="ctrTitle"/>
          </p:nvPr>
        </p:nvSpPr>
        <p:spPr>
          <a:xfrm>
            <a:off x="219320" y="2982072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73" name="Google Shape;1173;p165"/>
          <p:cNvSpPr txBox="1">
            <a:spLocks noGrp="1"/>
          </p:cNvSpPr>
          <p:nvPr>
            <p:ph type="subTitle" idx="1"/>
          </p:nvPr>
        </p:nvSpPr>
        <p:spPr>
          <a:xfrm>
            <a:off x="219321" y="3832459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4" name="Google Shape;1174;p165"/>
          <p:cNvSpPr/>
          <p:nvPr/>
        </p:nvSpPr>
        <p:spPr>
          <a:xfrm>
            <a:off x="-1" y="1737612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5" name="Google Shape;1175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6" name="Google Shape;1176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840890"/>
            <a:ext cx="1303773" cy="507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166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79" name="Google Shape;1179;p166"/>
          <p:cNvSpPr txBox="1">
            <a:spLocks noGrp="1"/>
          </p:cNvSpPr>
          <p:nvPr>
            <p:ph type="body" idx="1"/>
          </p:nvPr>
        </p:nvSpPr>
        <p:spPr>
          <a:xfrm>
            <a:off x="304800" y="1417638"/>
            <a:ext cx="41925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0" name="Google Shape;1180;p166"/>
          <p:cNvSpPr txBox="1">
            <a:spLocks noGrp="1"/>
          </p:cNvSpPr>
          <p:nvPr>
            <p:ph type="body" idx="2"/>
          </p:nvPr>
        </p:nvSpPr>
        <p:spPr>
          <a:xfrm>
            <a:off x="304800" y="2015411"/>
            <a:ext cx="4192500" cy="4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1" name="Google Shape;1181;p166"/>
          <p:cNvSpPr txBox="1">
            <a:spLocks noGrp="1"/>
          </p:cNvSpPr>
          <p:nvPr>
            <p:ph type="body" idx="3"/>
          </p:nvPr>
        </p:nvSpPr>
        <p:spPr>
          <a:xfrm>
            <a:off x="4645025" y="1417638"/>
            <a:ext cx="41943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2" name="Google Shape;1182;p166"/>
          <p:cNvSpPr txBox="1">
            <a:spLocks noGrp="1"/>
          </p:cNvSpPr>
          <p:nvPr>
            <p:ph type="body" idx="4"/>
          </p:nvPr>
        </p:nvSpPr>
        <p:spPr>
          <a:xfrm>
            <a:off x="4645025" y="2050046"/>
            <a:ext cx="4194300" cy="4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3" name="Google Shape;1183;p166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4" name="Google Shape;1184;p166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5" name="Google Shape;1185;p166">
            <a:hlinkClick r:id="rId2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2">
  <p:cSld name="Title Slide CA 2"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67"/>
          <p:cNvSpPr txBox="1">
            <a:spLocks noGrp="1"/>
          </p:cNvSpPr>
          <p:nvPr>
            <p:ph type="ctrTitle"/>
          </p:nvPr>
        </p:nvSpPr>
        <p:spPr>
          <a:xfrm>
            <a:off x="3339153" y="2950713"/>
            <a:ext cx="54972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88" name="Google Shape;1188;p167"/>
          <p:cNvSpPr txBox="1">
            <a:spLocks noGrp="1"/>
          </p:cNvSpPr>
          <p:nvPr>
            <p:ph type="subTitle" idx="1"/>
          </p:nvPr>
        </p:nvSpPr>
        <p:spPr>
          <a:xfrm>
            <a:off x="3339152" y="3835562"/>
            <a:ext cx="5497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9" name="Google Shape;1189;p167"/>
          <p:cNvSpPr/>
          <p:nvPr/>
        </p:nvSpPr>
        <p:spPr>
          <a:xfrm>
            <a:off x="0" y="174624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0" name="Google Shape;1190;p167"/>
          <p:cNvSpPr>
            <a:spLocks noGrp="1"/>
          </p:cNvSpPr>
          <p:nvPr>
            <p:ph type="pic" idx="2"/>
          </p:nvPr>
        </p:nvSpPr>
        <p:spPr>
          <a:xfrm>
            <a:off x="304800" y="1857374"/>
            <a:ext cx="2752500" cy="3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88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91" name="Google Shape;1191;p1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_CA Green">
  <p:cSld name="2_Blank_CA Gree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rgbClr val="1C99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17" name="Google Shape;117;p17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118" name="Google Shape;118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SAP Co-Branded">
  <p:cSld name="Title Slide SAP Co-Branded"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168"/>
          <p:cNvSpPr txBox="1">
            <a:spLocks noGrp="1"/>
          </p:cNvSpPr>
          <p:nvPr>
            <p:ph type="ctrTitle"/>
          </p:nvPr>
        </p:nvSpPr>
        <p:spPr>
          <a:xfrm>
            <a:off x="219320" y="2933439"/>
            <a:ext cx="8619900" cy="8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94" name="Google Shape;1194;p168"/>
          <p:cNvSpPr txBox="1">
            <a:spLocks noGrp="1"/>
          </p:cNvSpPr>
          <p:nvPr>
            <p:ph type="subTitle" idx="1"/>
          </p:nvPr>
        </p:nvSpPr>
        <p:spPr>
          <a:xfrm>
            <a:off x="219317" y="3832459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5" name="Google Shape;1195;p168"/>
          <p:cNvSpPr/>
          <p:nvPr/>
        </p:nvSpPr>
        <p:spPr>
          <a:xfrm>
            <a:off x="-1" y="1737612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6" name="Google Shape;1196;p168"/>
          <p:cNvSpPr>
            <a:spLocks noGrp="1"/>
          </p:cNvSpPr>
          <p:nvPr>
            <p:ph type="pic" idx="2"/>
          </p:nvPr>
        </p:nvSpPr>
        <p:spPr>
          <a:xfrm>
            <a:off x="7188200" y="225425"/>
            <a:ext cx="16509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1905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97" name="Google Shape;1197;p1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Page">
  <p:cSld name="Table Page"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169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00" name="Google Shape;1200;p169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1" name="Google Shape;1201;p169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2" name="Google Shape;1202;p1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Page">
  <p:cSld name="Chart Page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170"/>
          <p:cNvSpPr>
            <a:spLocks noGrp="1"/>
          </p:cNvSpPr>
          <p:nvPr>
            <p:ph type="chart" idx="2"/>
          </p:nvPr>
        </p:nvSpPr>
        <p:spPr>
          <a:xfrm>
            <a:off x="304800" y="1575486"/>
            <a:ext cx="85344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5" name="Google Shape;1205;p170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06" name="Google Shape;1206;p170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7" name="Google Shape;1207;p170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8" name="Google Shape;1208;p1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or graphic">
  <p:cSld name="Picture or graphic"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171"/>
          <p:cNvSpPr>
            <a:spLocks noGrp="1"/>
          </p:cNvSpPr>
          <p:nvPr>
            <p:ph type="pic" idx="2"/>
          </p:nvPr>
        </p:nvSpPr>
        <p:spPr>
          <a:xfrm>
            <a:off x="304800" y="1575486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1" name="Google Shape;1211;p171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12" name="Google Shape;1212;p171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3" name="Google Shape;1213;p171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4" name="Google Shape;1214;p1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Page">
  <p:cSld name="Contents Page"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172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C99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7" name="Google Shape;1217;p172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8" name="Google Shape;1218;p172"/>
          <p:cNvSpPr txBox="1">
            <a:spLocks noGrp="1"/>
          </p:cNvSpPr>
          <p:nvPr>
            <p:ph type="title"/>
          </p:nvPr>
        </p:nvSpPr>
        <p:spPr>
          <a:xfrm>
            <a:off x="304800" y="2914650"/>
            <a:ext cx="3584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19" name="Google Shape;1219;p172"/>
          <p:cNvSpPr txBox="1">
            <a:spLocks noGrp="1"/>
          </p:cNvSpPr>
          <p:nvPr>
            <p:ph type="body" idx="1"/>
          </p:nvPr>
        </p:nvSpPr>
        <p:spPr>
          <a:xfrm>
            <a:off x="4624613" y="1858449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0" name="Google Shape;1220;p172"/>
          <p:cNvSpPr txBox="1">
            <a:spLocks noGrp="1"/>
          </p:cNvSpPr>
          <p:nvPr>
            <p:ph type="body" idx="2"/>
          </p:nvPr>
        </p:nvSpPr>
        <p:spPr>
          <a:xfrm>
            <a:off x="7209515" y="1858449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1" name="Google Shape;1221;p172"/>
          <p:cNvSpPr txBox="1">
            <a:spLocks noGrp="1"/>
          </p:cNvSpPr>
          <p:nvPr>
            <p:ph type="body" idx="3"/>
          </p:nvPr>
        </p:nvSpPr>
        <p:spPr>
          <a:xfrm>
            <a:off x="4624613" y="240062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2" name="Google Shape;1222;p172"/>
          <p:cNvSpPr txBox="1">
            <a:spLocks noGrp="1"/>
          </p:cNvSpPr>
          <p:nvPr>
            <p:ph type="body" idx="4"/>
          </p:nvPr>
        </p:nvSpPr>
        <p:spPr>
          <a:xfrm>
            <a:off x="7209515" y="240062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3" name="Google Shape;1223;p172"/>
          <p:cNvSpPr txBox="1">
            <a:spLocks noGrp="1"/>
          </p:cNvSpPr>
          <p:nvPr>
            <p:ph type="body" idx="5"/>
          </p:nvPr>
        </p:nvSpPr>
        <p:spPr>
          <a:xfrm>
            <a:off x="4624613" y="295501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4" name="Google Shape;1224;p172"/>
          <p:cNvSpPr txBox="1">
            <a:spLocks noGrp="1"/>
          </p:cNvSpPr>
          <p:nvPr>
            <p:ph type="body" idx="6"/>
          </p:nvPr>
        </p:nvSpPr>
        <p:spPr>
          <a:xfrm>
            <a:off x="7209515" y="295501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5" name="Google Shape;1225;p172"/>
          <p:cNvSpPr txBox="1">
            <a:spLocks noGrp="1"/>
          </p:cNvSpPr>
          <p:nvPr>
            <p:ph type="body" idx="7"/>
          </p:nvPr>
        </p:nvSpPr>
        <p:spPr>
          <a:xfrm>
            <a:off x="4624613" y="350940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6" name="Google Shape;1226;p172"/>
          <p:cNvSpPr txBox="1">
            <a:spLocks noGrp="1"/>
          </p:cNvSpPr>
          <p:nvPr>
            <p:ph type="body" idx="8"/>
          </p:nvPr>
        </p:nvSpPr>
        <p:spPr>
          <a:xfrm>
            <a:off x="7209515" y="350940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7" name="Google Shape;1227;p172"/>
          <p:cNvSpPr txBox="1">
            <a:spLocks noGrp="1"/>
          </p:cNvSpPr>
          <p:nvPr>
            <p:ph type="body" idx="9"/>
          </p:nvPr>
        </p:nvSpPr>
        <p:spPr>
          <a:xfrm>
            <a:off x="4624613" y="406379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8" name="Google Shape;1228;p172"/>
          <p:cNvSpPr txBox="1">
            <a:spLocks noGrp="1"/>
          </p:cNvSpPr>
          <p:nvPr>
            <p:ph type="body" idx="13"/>
          </p:nvPr>
        </p:nvSpPr>
        <p:spPr>
          <a:xfrm>
            <a:off x="7209515" y="406379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9" name="Google Shape;1229;p172"/>
          <p:cNvSpPr txBox="1">
            <a:spLocks noGrp="1"/>
          </p:cNvSpPr>
          <p:nvPr>
            <p:ph type="body" idx="14"/>
          </p:nvPr>
        </p:nvSpPr>
        <p:spPr>
          <a:xfrm>
            <a:off x="4624613" y="4618186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0" name="Google Shape;1230;p172"/>
          <p:cNvSpPr txBox="1">
            <a:spLocks noGrp="1"/>
          </p:cNvSpPr>
          <p:nvPr>
            <p:ph type="body" idx="15"/>
          </p:nvPr>
        </p:nvSpPr>
        <p:spPr>
          <a:xfrm>
            <a:off x="7209515" y="4618186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31" name="Google Shape;1231;p1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Image">
  <p:cSld name="Full Bleed Image"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7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174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59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36" name="Google Shape;1236;p174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174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8" name="Google Shape;1238;p1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CA" type="blank">
  <p:cSld name="BLANK"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175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175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2" name="Google Shape;1242;p1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_CA Green">
  <p:cSld name="2_Blank_CA Green"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176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rgbClr val="1C99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5" name="Google Shape;1245;p176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6" name="Google Shape;1246;p1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7" name="Google Shape;1247;p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CA and SAP">
  <p:cSld name="1_Blank_CA and SAP"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177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177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1" name="Google Shape;1251;p1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33799"/>
            <a:ext cx="3057300" cy="133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2" name="Google Shape;1252;p1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CA and SAP">
  <p:cSld name="1_Blank_CA and SAP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22" name="Google Shape;122;p18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123" name="Google Shape;123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33798"/>
            <a:ext cx="3057300" cy="133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178"/>
          <p:cNvSpPr txBox="1">
            <a:spLocks noGrp="1"/>
          </p:cNvSpPr>
          <p:nvPr>
            <p:ph type="title"/>
          </p:nvPr>
        </p:nvSpPr>
        <p:spPr>
          <a:xfrm>
            <a:off x="304800" y="279399"/>
            <a:ext cx="8534400" cy="11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55" name="Google Shape;1255;p178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038600" cy="4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6" name="Google Shape;1256;p178"/>
          <p:cNvSpPr txBox="1">
            <a:spLocks noGrp="1"/>
          </p:cNvSpPr>
          <p:nvPr>
            <p:ph type="body" idx="2"/>
          </p:nvPr>
        </p:nvSpPr>
        <p:spPr>
          <a:xfrm>
            <a:off x="4496020" y="1603770"/>
            <a:ext cx="4026000" cy="45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7" name="Google Shape;1257;p178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8" name="Google Shape;1258;p178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Google Shape;1259;p178">
            <a:hlinkClick r:id="rId2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">
  <p:cSld name="Image and Text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179"/>
          <p:cNvSpPr>
            <a:spLocks noGrp="1"/>
          </p:cNvSpPr>
          <p:nvPr>
            <p:ph type="pic" idx="2"/>
          </p:nvPr>
        </p:nvSpPr>
        <p:spPr>
          <a:xfrm>
            <a:off x="4673600" y="1600201"/>
            <a:ext cx="4013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2" name="Google Shape;1262;p179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63" name="Google Shape;1263;p179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4" name="Google Shape;1264;p179"/>
          <p:cNvSpPr txBox="1">
            <a:spLocks noGrp="1"/>
          </p:cNvSpPr>
          <p:nvPr>
            <p:ph type="body" idx="3"/>
          </p:nvPr>
        </p:nvSpPr>
        <p:spPr>
          <a:xfrm>
            <a:off x="4673600" y="5646677"/>
            <a:ext cx="40131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5" name="Google Shape;1265;p179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6" name="Google Shape;1266;p179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and Text">
  <p:cSld name="2 Images and Text"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180"/>
          <p:cNvSpPr>
            <a:spLocks noGrp="1"/>
          </p:cNvSpPr>
          <p:nvPr>
            <p:ph type="pic" idx="2"/>
          </p:nvPr>
        </p:nvSpPr>
        <p:spPr>
          <a:xfrm>
            <a:off x="4673600" y="3892047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9" name="Google Shape;1269;p180"/>
          <p:cNvSpPr>
            <a:spLocks noGrp="1"/>
          </p:cNvSpPr>
          <p:nvPr>
            <p:ph type="pic" idx="3"/>
          </p:nvPr>
        </p:nvSpPr>
        <p:spPr>
          <a:xfrm>
            <a:off x="4673600" y="1600201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0" name="Google Shape;1270;p180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71" name="Google Shape;1271;p180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2" name="Google Shape;1272;p180"/>
          <p:cNvSpPr txBox="1">
            <a:spLocks noGrp="1"/>
          </p:cNvSpPr>
          <p:nvPr>
            <p:ph type="body" idx="4"/>
          </p:nvPr>
        </p:nvSpPr>
        <p:spPr>
          <a:xfrm>
            <a:off x="4673600" y="5646677"/>
            <a:ext cx="40578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3" name="Google Shape;1273;p180"/>
          <p:cNvSpPr txBox="1">
            <a:spLocks noGrp="1"/>
          </p:cNvSpPr>
          <p:nvPr>
            <p:ph type="body" idx="5"/>
          </p:nvPr>
        </p:nvSpPr>
        <p:spPr>
          <a:xfrm>
            <a:off x="4673600" y="3354831"/>
            <a:ext cx="40131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4" name="Google Shape;1274;p180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5" name="Google Shape;1275;p180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">
  <p:cSld name="Two Images"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181"/>
          <p:cNvSpPr>
            <a:spLocks noGrp="1"/>
          </p:cNvSpPr>
          <p:nvPr>
            <p:ph type="pic" idx="2"/>
          </p:nvPr>
        </p:nvSpPr>
        <p:spPr>
          <a:xfrm>
            <a:off x="4683120" y="1600200"/>
            <a:ext cx="4003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8" name="Google Shape;1278;p181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79" name="Google Shape;1279;p181"/>
          <p:cNvSpPr txBox="1">
            <a:spLocks noGrp="1"/>
          </p:cNvSpPr>
          <p:nvPr>
            <p:ph type="body" idx="1"/>
          </p:nvPr>
        </p:nvSpPr>
        <p:spPr>
          <a:xfrm>
            <a:off x="4683120" y="5646677"/>
            <a:ext cx="40038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0" name="Google Shape;1280;p181"/>
          <p:cNvSpPr>
            <a:spLocks noGrp="1"/>
          </p:cNvSpPr>
          <p:nvPr>
            <p:ph type="pic" idx="3"/>
          </p:nvPr>
        </p:nvSpPr>
        <p:spPr>
          <a:xfrm>
            <a:off x="304801" y="1600200"/>
            <a:ext cx="4225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1" name="Google Shape;1281;p181"/>
          <p:cNvSpPr txBox="1">
            <a:spLocks noGrp="1"/>
          </p:cNvSpPr>
          <p:nvPr>
            <p:ph type="body" idx="4"/>
          </p:nvPr>
        </p:nvSpPr>
        <p:spPr>
          <a:xfrm>
            <a:off x="304800" y="5646677"/>
            <a:ext cx="42258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2" name="Google Shape;1282;p181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3" name="Google Shape;1283;p181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mages">
  <p:cSld name="Four Images"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182"/>
          <p:cNvSpPr>
            <a:spLocks noGrp="1"/>
          </p:cNvSpPr>
          <p:nvPr>
            <p:ph type="pic" idx="2"/>
          </p:nvPr>
        </p:nvSpPr>
        <p:spPr>
          <a:xfrm>
            <a:off x="4530722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6" name="Google Shape;1286;p182"/>
          <p:cNvSpPr>
            <a:spLocks noGrp="1"/>
          </p:cNvSpPr>
          <p:nvPr>
            <p:ph type="pic" idx="3"/>
          </p:nvPr>
        </p:nvSpPr>
        <p:spPr>
          <a:xfrm>
            <a:off x="4533898" y="1600200"/>
            <a:ext cx="41529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7" name="Google Shape;1287;p182"/>
          <p:cNvSpPr>
            <a:spLocks noGrp="1"/>
          </p:cNvSpPr>
          <p:nvPr>
            <p:ph type="pic" idx="4"/>
          </p:nvPr>
        </p:nvSpPr>
        <p:spPr>
          <a:xfrm>
            <a:off x="304800" y="1600200"/>
            <a:ext cx="4159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8" name="Google Shape;1288;p182"/>
          <p:cNvSpPr>
            <a:spLocks noGrp="1"/>
          </p:cNvSpPr>
          <p:nvPr>
            <p:ph type="pic" idx="5"/>
          </p:nvPr>
        </p:nvSpPr>
        <p:spPr>
          <a:xfrm>
            <a:off x="307975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9" name="Google Shape;1289;p182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90" name="Google Shape;1290;p182"/>
          <p:cNvSpPr txBox="1">
            <a:spLocks noGrp="1"/>
          </p:cNvSpPr>
          <p:nvPr>
            <p:ph type="body" idx="1"/>
          </p:nvPr>
        </p:nvSpPr>
        <p:spPr>
          <a:xfrm>
            <a:off x="4533898" y="5646677"/>
            <a:ext cx="41529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1" name="Google Shape;1291;p182"/>
          <p:cNvSpPr txBox="1">
            <a:spLocks noGrp="1"/>
          </p:cNvSpPr>
          <p:nvPr>
            <p:ph type="body" idx="6"/>
          </p:nvPr>
        </p:nvSpPr>
        <p:spPr>
          <a:xfrm>
            <a:off x="304800" y="5646677"/>
            <a:ext cx="41592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2" name="Google Shape;1292;p182"/>
          <p:cNvSpPr txBox="1">
            <a:spLocks noGrp="1"/>
          </p:cNvSpPr>
          <p:nvPr>
            <p:ph type="body" idx="7"/>
          </p:nvPr>
        </p:nvSpPr>
        <p:spPr>
          <a:xfrm>
            <a:off x="4530722" y="3354831"/>
            <a:ext cx="41562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3" name="Google Shape;1293;p182"/>
          <p:cNvSpPr txBox="1">
            <a:spLocks noGrp="1"/>
          </p:cNvSpPr>
          <p:nvPr>
            <p:ph type="body" idx="8"/>
          </p:nvPr>
        </p:nvSpPr>
        <p:spPr>
          <a:xfrm>
            <a:off x="304801" y="3354831"/>
            <a:ext cx="41592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4" name="Google Shape;1294;p182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182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183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183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183"/>
          <p:cNvSpPr/>
          <p:nvPr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183"/>
          <p:cNvSpPr/>
          <p:nvPr/>
        </p:nvSpPr>
        <p:spPr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1" name="Google Shape;1301;p183"/>
          <p:cNvSpPr/>
          <p:nvPr/>
        </p:nvSpPr>
        <p:spPr>
          <a:xfrm>
            <a:off x="152400" y="2286000"/>
            <a:ext cx="88332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2" name="Google Shape;1302;p183"/>
          <p:cNvSpPr/>
          <p:nvPr/>
        </p:nvSpPr>
        <p:spPr>
          <a:xfrm>
            <a:off x="155448" y="142352"/>
            <a:ext cx="8833200" cy="213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p183"/>
          <p:cNvSpPr txBox="1">
            <a:spLocks noGrp="1"/>
          </p:cNvSpPr>
          <p:nvPr>
            <p:ph type="body" idx="1"/>
          </p:nvPr>
        </p:nvSpPr>
        <p:spPr>
          <a:xfrm>
            <a:off x="1368426" y="2743200"/>
            <a:ext cx="64803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304" name="Google Shape;1304;p183"/>
          <p:cNvSpPr/>
          <p:nvPr/>
        </p:nvSpPr>
        <p:spPr>
          <a:xfrm>
            <a:off x="146304" y="6391656"/>
            <a:ext cx="8833200" cy="30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183"/>
          <p:cNvSpPr/>
          <p:nvPr/>
        </p:nvSpPr>
        <p:spPr>
          <a:xfrm>
            <a:off x="152400" y="152400"/>
            <a:ext cx="8833200" cy="6547200"/>
          </a:xfrm>
          <a:prstGeom prst="rect">
            <a:avLst/>
          </a:prstGeom>
          <a:noFill/>
          <a:ln w="9525" cap="flat" cmpd="sng">
            <a:solidFill>
              <a:srgbClr val="7A979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p183"/>
          <p:cNvSpPr txBox="1">
            <a:spLocks noGrp="1"/>
          </p:cNvSpPr>
          <p:nvPr>
            <p:ph type="ftr" idx="11"/>
          </p:nvPr>
        </p:nvSpPr>
        <p:spPr>
          <a:xfrm>
            <a:off x="304800" y="6410848"/>
            <a:ext cx="3581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ucida Sans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307" name="Google Shape;1307;p183"/>
          <p:cNvSpPr txBox="1">
            <a:spLocks noGrp="1"/>
          </p:cNvSpPr>
          <p:nvPr>
            <p:ph type="dt" idx="10"/>
          </p:nvPr>
        </p:nvSpPr>
        <p:spPr>
          <a:xfrm>
            <a:off x="5791200" y="6404984"/>
            <a:ext cx="3045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ucida Sans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cxnSp>
        <p:nvCxnSpPr>
          <p:cNvPr id="1308" name="Google Shape;1308;p183"/>
          <p:cNvCxnSpPr/>
          <p:nvPr/>
        </p:nvCxnSpPr>
        <p:spPr>
          <a:xfrm>
            <a:off x="152400" y="2438400"/>
            <a:ext cx="8833200" cy="0"/>
          </a:xfrm>
          <a:prstGeom prst="straightConnector1">
            <a:avLst/>
          </a:prstGeom>
          <a:noFill/>
          <a:ln w="11425" cap="flat" cmpd="sng">
            <a:solidFill>
              <a:srgbClr val="7A979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309" name="Google Shape;1309;p183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183"/>
          <p:cNvSpPr/>
          <p:nvPr/>
        </p:nvSpPr>
        <p:spPr>
          <a:xfrm>
            <a:off x="4361688" y="2209800"/>
            <a:ext cx="420600" cy="420600"/>
          </a:xfrm>
          <a:prstGeom prst="ellipse">
            <a:avLst/>
          </a:prstGeom>
          <a:solidFill>
            <a:srgbClr val="FFFFFF"/>
          </a:solidFill>
          <a:ln w="50800" cap="rnd" cmpd="dbl">
            <a:solidFill>
              <a:srgbClr val="7A97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183"/>
          <p:cNvSpPr txBox="1">
            <a:spLocks noGrp="1"/>
          </p:cNvSpPr>
          <p:nvPr>
            <p:ph type="sldNum" idx="12"/>
          </p:nvPr>
        </p:nvSpPr>
        <p:spPr>
          <a:xfrm>
            <a:off x="4343400" y="2199450"/>
            <a:ext cx="4572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12" name="Google Shape;1312;p183"/>
          <p:cNvSpPr txBox="1"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eorgia"/>
              <a:buNone/>
              <a:defRPr sz="4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Copy" type="obj">
  <p:cSld name="OBJECT"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185"/>
          <p:cNvSpPr/>
          <p:nvPr/>
        </p:nvSpPr>
        <p:spPr>
          <a:xfrm>
            <a:off x="0" y="6329467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185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19" name="Google Shape;1319;p185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0" name="Google Shape;1320;p185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1" name="Google Shape;1321;p185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2" name="Google Shape;1322;p1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500" cy="16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and SAP">
  <p:cSld name="Title Slide CA and SAP"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186"/>
          <p:cNvSpPr txBox="1">
            <a:spLocks noGrp="1"/>
          </p:cNvSpPr>
          <p:nvPr>
            <p:ph type="ctrTitle"/>
          </p:nvPr>
        </p:nvSpPr>
        <p:spPr>
          <a:xfrm>
            <a:off x="219319" y="2982072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25" name="Google Shape;1325;p186"/>
          <p:cNvSpPr txBox="1">
            <a:spLocks noGrp="1"/>
          </p:cNvSpPr>
          <p:nvPr>
            <p:ph type="subTitle" idx="1"/>
          </p:nvPr>
        </p:nvSpPr>
        <p:spPr>
          <a:xfrm>
            <a:off x="219320" y="3832458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6" name="Google Shape;1326;p186"/>
          <p:cNvSpPr/>
          <p:nvPr/>
        </p:nvSpPr>
        <p:spPr>
          <a:xfrm>
            <a:off x="0" y="1737611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7" name="Google Shape;1327;p1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8" name="Google Shape;1328;p1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840889"/>
            <a:ext cx="1313901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18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9963"/>
          </a:solidFill>
          <a:ln>
            <a:noFill/>
          </a:ln>
          <a:effectLst>
            <a:outerShdw blurRad="39999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1" name="Google Shape;1331;p187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2" name="Google Shape;1332;p187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187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4" name="Google Shape;1334;p187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5" name="Google Shape;1335;p187"/>
          <p:cNvSpPr txBox="1">
            <a:spLocks noGrp="1"/>
          </p:cNvSpPr>
          <p:nvPr>
            <p:ph type="title"/>
          </p:nvPr>
        </p:nvSpPr>
        <p:spPr>
          <a:xfrm>
            <a:off x="216567" y="2829677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1336" name="Google Shape;1336;p1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5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2">
  <p:cSld name="Title Slide CA 2"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p188"/>
          <p:cNvSpPr txBox="1">
            <a:spLocks noGrp="1"/>
          </p:cNvSpPr>
          <p:nvPr>
            <p:ph type="ctrTitle"/>
          </p:nvPr>
        </p:nvSpPr>
        <p:spPr>
          <a:xfrm>
            <a:off x="3339153" y="2950713"/>
            <a:ext cx="54972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39" name="Google Shape;1339;p188"/>
          <p:cNvSpPr txBox="1">
            <a:spLocks noGrp="1"/>
          </p:cNvSpPr>
          <p:nvPr>
            <p:ph type="subTitle" idx="1"/>
          </p:nvPr>
        </p:nvSpPr>
        <p:spPr>
          <a:xfrm>
            <a:off x="3339151" y="3835562"/>
            <a:ext cx="5497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0" name="Google Shape;1340;p188"/>
          <p:cNvSpPr/>
          <p:nvPr/>
        </p:nvSpPr>
        <p:spPr>
          <a:xfrm>
            <a:off x="0" y="174624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1" name="Google Shape;1341;p188"/>
          <p:cNvSpPr>
            <a:spLocks noGrp="1"/>
          </p:cNvSpPr>
          <p:nvPr>
            <p:ph type="pic" idx="2"/>
          </p:nvPr>
        </p:nvSpPr>
        <p:spPr>
          <a:xfrm>
            <a:off x="304800" y="1857374"/>
            <a:ext cx="2752500" cy="3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88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42" name="Google Shape;1342;p1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>
            <a:spLocks noGrp="1"/>
          </p:cNvSpPr>
          <p:nvPr>
            <p:ph type="title"/>
          </p:nvPr>
        </p:nvSpPr>
        <p:spPr>
          <a:xfrm>
            <a:off x="304800" y="279396"/>
            <a:ext cx="8534400" cy="11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038600" cy="4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body" idx="2"/>
          </p:nvPr>
        </p:nvSpPr>
        <p:spPr>
          <a:xfrm>
            <a:off x="4496019" y="1603770"/>
            <a:ext cx="4026000" cy="45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19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30" name="Google Shape;130;p19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131" name="Google Shape;131;p19">
            <a:hlinkClick r:id="rId2"/>
          </p:cNvPr>
          <p:cNvSpPr/>
          <p:nvPr/>
        </p:nvSpPr>
        <p:spPr>
          <a:xfrm>
            <a:off x="3542585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SAP Co-Branded">
  <p:cSld name="Title Slide SAP Co-Brande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189"/>
          <p:cNvSpPr txBox="1">
            <a:spLocks noGrp="1"/>
          </p:cNvSpPr>
          <p:nvPr>
            <p:ph type="ctrTitle"/>
          </p:nvPr>
        </p:nvSpPr>
        <p:spPr>
          <a:xfrm>
            <a:off x="219319" y="2933439"/>
            <a:ext cx="8619900" cy="8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45" name="Google Shape;1345;p189"/>
          <p:cNvSpPr txBox="1">
            <a:spLocks noGrp="1"/>
          </p:cNvSpPr>
          <p:nvPr>
            <p:ph type="subTitle" idx="1"/>
          </p:nvPr>
        </p:nvSpPr>
        <p:spPr>
          <a:xfrm>
            <a:off x="219316" y="3832458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6" name="Google Shape;1346;p189"/>
          <p:cNvSpPr/>
          <p:nvPr/>
        </p:nvSpPr>
        <p:spPr>
          <a:xfrm>
            <a:off x="0" y="1737611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7" name="Google Shape;1347;p189"/>
          <p:cNvSpPr>
            <a:spLocks noGrp="1"/>
          </p:cNvSpPr>
          <p:nvPr>
            <p:ph type="pic" idx="2"/>
          </p:nvPr>
        </p:nvSpPr>
        <p:spPr>
          <a:xfrm>
            <a:off x="7188200" y="225425"/>
            <a:ext cx="16509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1905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48" name="Google Shape;1348;p1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19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64646"/>
          </a:solidFill>
          <a:ln>
            <a:noFill/>
          </a:ln>
          <a:effectLst>
            <a:outerShdw blurRad="39999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1" name="Google Shape;1351;p190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2" name="Google Shape;1352;p190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3" name="Google Shape;1353;p190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4" name="Google Shape;1354;p190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5" name="Google Shape;1355;p190"/>
          <p:cNvSpPr txBox="1">
            <a:spLocks noGrp="1"/>
          </p:cNvSpPr>
          <p:nvPr>
            <p:ph type="title"/>
          </p:nvPr>
        </p:nvSpPr>
        <p:spPr>
          <a:xfrm>
            <a:off x="216567" y="2829677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1356" name="Google Shape;1356;p1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5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9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9B0AC"/>
          </a:solidFill>
          <a:ln>
            <a:noFill/>
          </a:ln>
          <a:effectLst>
            <a:outerShdw blurRad="39999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9" name="Google Shape;1359;p191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0" name="Google Shape;1360;p191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1" name="Google Shape;1361;p191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2" name="Google Shape;1362;p191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3" name="Google Shape;1363;p191"/>
          <p:cNvSpPr txBox="1">
            <a:spLocks noGrp="1"/>
          </p:cNvSpPr>
          <p:nvPr>
            <p:ph type="title"/>
          </p:nvPr>
        </p:nvSpPr>
        <p:spPr>
          <a:xfrm>
            <a:off x="216567" y="2829677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1364" name="Google Shape;1364;p1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5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Page">
  <p:cSld name="Table Page"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192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67" name="Google Shape;1367;p192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8" name="Google Shape;1368;p192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9" name="Google Shape;1369;p1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500" cy="16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or graphic">
  <p:cSld name="Picture or graphic"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p193"/>
          <p:cNvSpPr>
            <a:spLocks noGrp="1"/>
          </p:cNvSpPr>
          <p:nvPr>
            <p:ph type="pic" idx="2"/>
          </p:nvPr>
        </p:nvSpPr>
        <p:spPr>
          <a:xfrm>
            <a:off x="304800" y="1575486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2" name="Google Shape;1372;p193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73" name="Google Shape;1373;p193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4" name="Google Shape;1374;p193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5" name="Google Shape;1375;p1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500" cy="16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Image">
  <p:cSld name="Full Bleed Image"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194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195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59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80" name="Google Shape;1380;p195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1" name="Google Shape;1381;p195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2" name="Google Shape;1382;p1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500" cy="16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CA" type="blank">
  <p:cSld name="BLANK"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196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5" name="Google Shape;1385;p196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6" name="Google Shape;1386;p1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500" cy="16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_CA Green">
  <p:cSld name="2_Blank_CA Green"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197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rgbClr val="1C99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9" name="Google Shape;1389;p197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0" name="Google Shape;1390;p1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500" cy="16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1" name="Google Shape;1391;p1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6503298"/>
            <a:ext cx="1746500" cy="16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CA and SAP">
  <p:cSld name="1_Blank_CA and SAP"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198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4" name="Google Shape;1394;p198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5" name="Google Shape;1395;p1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33798"/>
            <a:ext cx="3057281" cy="133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6" name="Google Shape;1396;p1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1" y="394130"/>
            <a:ext cx="2235200" cy="210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">
  <p:cSld name="Image and 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>
            <a:spLocks noGrp="1"/>
          </p:cNvSpPr>
          <p:nvPr>
            <p:ph type="pic" idx="2"/>
          </p:nvPr>
        </p:nvSpPr>
        <p:spPr>
          <a:xfrm>
            <a:off x="4673600" y="1600200"/>
            <a:ext cx="4013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body" idx="3"/>
          </p:nvPr>
        </p:nvSpPr>
        <p:spPr>
          <a:xfrm>
            <a:off x="4673600" y="5646676"/>
            <a:ext cx="4013100" cy="4794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p20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38" name="Google Shape;138;p20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199"/>
          <p:cNvSpPr txBox="1">
            <a:spLocks noGrp="1"/>
          </p:cNvSpPr>
          <p:nvPr>
            <p:ph type="title"/>
          </p:nvPr>
        </p:nvSpPr>
        <p:spPr>
          <a:xfrm>
            <a:off x="304800" y="279398"/>
            <a:ext cx="8534400" cy="11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99" name="Google Shape;1399;p199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038600" cy="4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0" name="Google Shape;1400;p199"/>
          <p:cNvSpPr txBox="1">
            <a:spLocks noGrp="1"/>
          </p:cNvSpPr>
          <p:nvPr>
            <p:ph type="body" idx="2"/>
          </p:nvPr>
        </p:nvSpPr>
        <p:spPr>
          <a:xfrm>
            <a:off x="4496019" y="1603770"/>
            <a:ext cx="4026000" cy="45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1" name="Google Shape;1401;p199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2" name="Google Shape;1402;p199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3" name="Google Shape;1403;p199">
            <a:hlinkClick r:id="rId2"/>
          </p:cNvPr>
          <p:cNvSpPr/>
          <p:nvPr/>
        </p:nvSpPr>
        <p:spPr>
          <a:xfrm>
            <a:off x="3542585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200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406" name="Google Shape;1406;p200"/>
          <p:cNvSpPr txBox="1">
            <a:spLocks noGrp="1"/>
          </p:cNvSpPr>
          <p:nvPr>
            <p:ph type="body" idx="1"/>
          </p:nvPr>
        </p:nvSpPr>
        <p:spPr>
          <a:xfrm>
            <a:off x="304800" y="1417637"/>
            <a:ext cx="41925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7" name="Google Shape;1407;p200"/>
          <p:cNvSpPr txBox="1">
            <a:spLocks noGrp="1"/>
          </p:cNvSpPr>
          <p:nvPr>
            <p:ph type="body" idx="2"/>
          </p:nvPr>
        </p:nvSpPr>
        <p:spPr>
          <a:xfrm>
            <a:off x="304800" y="2015410"/>
            <a:ext cx="4192500" cy="4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8" name="Google Shape;1408;p200"/>
          <p:cNvSpPr txBox="1">
            <a:spLocks noGrp="1"/>
          </p:cNvSpPr>
          <p:nvPr>
            <p:ph type="body" idx="3"/>
          </p:nvPr>
        </p:nvSpPr>
        <p:spPr>
          <a:xfrm>
            <a:off x="4645025" y="1417637"/>
            <a:ext cx="41943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9" name="Google Shape;1409;p200"/>
          <p:cNvSpPr txBox="1">
            <a:spLocks noGrp="1"/>
          </p:cNvSpPr>
          <p:nvPr>
            <p:ph type="body" idx="4"/>
          </p:nvPr>
        </p:nvSpPr>
        <p:spPr>
          <a:xfrm>
            <a:off x="4645025" y="2050046"/>
            <a:ext cx="4194300" cy="4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0" name="Google Shape;1410;p200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p200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2" name="Google Shape;1412;p200">
            <a:hlinkClick r:id="rId2"/>
          </p:cNvPr>
          <p:cNvSpPr/>
          <p:nvPr/>
        </p:nvSpPr>
        <p:spPr>
          <a:xfrm>
            <a:off x="3542585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">
  <p:cSld name="Image and Text"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p201"/>
          <p:cNvSpPr>
            <a:spLocks noGrp="1"/>
          </p:cNvSpPr>
          <p:nvPr>
            <p:ph type="pic" idx="2"/>
          </p:nvPr>
        </p:nvSpPr>
        <p:spPr>
          <a:xfrm>
            <a:off x="4673600" y="1600200"/>
            <a:ext cx="4013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5" name="Google Shape;1415;p201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416" name="Google Shape;1416;p201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7" name="Google Shape;1417;p201"/>
          <p:cNvSpPr txBox="1">
            <a:spLocks noGrp="1"/>
          </p:cNvSpPr>
          <p:nvPr>
            <p:ph type="body" idx="3"/>
          </p:nvPr>
        </p:nvSpPr>
        <p:spPr>
          <a:xfrm>
            <a:off x="4673600" y="5646676"/>
            <a:ext cx="40131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8" name="Google Shape;1418;p201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9" name="Google Shape;1419;p201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and Text">
  <p:cSld name="2 Images and Text"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p202"/>
          <p:cNvSpPr>
            <a:spLocks noGrp="1"/>
          </p:cNvSpPr>
          <p:nvPr>
            <p:ph type="pic" idx="2"/>
          </p:nvPr>
        </p:nvSpPr>
        <p:spPr>
          <a:xfrm>
            <a:off x="4673600" y="3892046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2" name="Google Shape;1422;p202"/>
          <p:cNvSpPr>
            <a:spLocks noGrp="1"/>
          </p:cNvSpPr>
          <p:nvPr>
            <p:ph type="pic" idx="3"/>
          </p:nvPr>
        </p:nvSpPr>
        <p:spPr>
          <a:xfrm>
            <a:off x="4673600" y="1600200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3" name="Google Shape;1423;p202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424" name="Google Shape;1424;p202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5" name="Google Shape;1425;p202"/>
          <p:cNvSpPr txBox="1">
            <a:spLocks noGrp="1"/>
          </p:cNvSpPr>
          <p:nvPr>
            <p:ph type="body" idx="4"/>
          </p:nvPr>
        </p:nvSpPr>
        <p:spPr>
          <a:xfrm>
            <a:off x="4673600" y="5646676"/>
            <a:ext cx="40578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6" name="Google Shape;1426;p202"/>
          <p:cNvSpPr txBox="1">
            <a:spLocks noGrp="1"/>
          </p:cNvSpPr>
          <p:nvPr>
            <p:ph type="body" idx="5"/>
          </p:nvPr>
        </p:nvSpPr>
        <p:spPr>
          <a:xfrm>
            <a:off x="4673600" y="3354830"/>
            <a:ext cx="40131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7" name="Google Shape;1427;p202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8" name="Google Shape;1428;p202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">
  <p:cSld name="Two Images"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p203"/>
          <p:cNvSpPr>
            <a:spLocks noGrp="1"/>
          </p:cNvSpPr>
          <p:nvPr>
            <p:ph type="pic" idx="2"/>
          </p:nvPr>
        </p:nvSpPr>
        <p:spPr>
          <a:xfrm>
            <a:off x="4683119" y="1600200"/>
            <a:ext cx="4003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1" name="Google Shape;1431;p203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432" name="Google Shape;1432;p203"/>
          <p:cNvSpPr txBox="1">
            <a:spLocks noGrp="1"/>
          </p:cNvSpPr>
          <p:nvPr>
            <p:ph type="body" idx="1"/>
          </p:nvPr>
        </p:nvSpPr>
        <p:spPr>
          <a:xfrm>
            <a:off x="4683119" y="5646676"/>
            <a:ext cx="40038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3" name="Google Shape;1433;p203"/>
          <p:cNvSpPr>
            <a:spLocks noGrp="1"/>
          </p:cNvSpPr>
          <p:nvPr>
            <p:ph type="pic" idx="3"/>
          </p:nvPr>
        </p:nvSpPr>
        <p:spPr>
          <a:xfrm>
            <a:off x="304801" y="1600200"/>
            <a:ext cx="4225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4" name="Google Shape;1434;p203"/>
          <p:cNvSpPr txBox="1">
            <a:spLocks noGrp="1"/>
          </p:cNvSpPr>
          <p:nvPr>
            <p:ph type="body" idx="4"/>
          </p:nvPr>
        </p:nvSpPr>
        <p:spPr>
          <a:xfrm>
            <a:off x="304800" y="5646676"/>
            <a:ext cx="42258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5" name="Google Shape;1435;p203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6" name="Google Shape;1436;p203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mages">
  <p:cSld name="Four Images"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204"/>
          <p:cNvSpPr>
            <a:spLocks noGrp="1"/>
          </p:cNvSpPr>
          <p:nvPr>
            <p:ph type="pic" idx="2"/>
          </p:nvPr>
        </p:nvSpPr>
        <p:spPr>
          <a:xfrm>
            <a:off x="4530721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9" name="Google Shape;1439;p204"/>
          <p:cNvSpPr>
            <a:spLocks noGrp="1"/>
          </p:cNvSpPr>
          <p:nvPr>
            <p:ph type="pic" idx="3"/>
          </p:nvPr>
        </p:nvSpPr>
        <p:spPr>
          <a:xfrm>
            <a:off x="4533898" y="1600200"/>
            <a:ext cx="41529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0" name="Google Shape;1440;p204"/>
          <p:cNvSpPr>
            <a:spLocks noGrp="1"/>
          </p:cNvSpPr>
          <p:nvPr>
            <p:ph type="pic" idx="4"/>
          </p:nvPr>
        </p:nvSpPr>
        <p:spPr>
          <a:xfrm>
            <a:off x="304800" y="1600200"/>
            <a:ext cx="4159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1" name="Google Shape;1441;p204"/>
          <p:cNvSpPr>
            <a:spLocks noGrp="1"/>
          </p:cNvSpPr>
          <p:nvPr>
            <p:ph type="pic" idx="5"/>
          </p:nvPr>
        </p:nvSpPr>
        <p:spPr>
          <a:xfrm>
            <a:off x="307975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2" name="Google Shape;1442;p204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443" name="Google Shape;1443;p204"/>
          <p:cNvSpPr txBox="1">
            <a:spLocks noGrp="1"/>
          </p:cNvSpPr>
          <p:nvPr>
            <p:ph type="body" idx="1"/>
          </p:nvPr>
        </p:nvSpPr>
        <p:spPr>
          <a:xfrm>
            <a:off x="4533898" y="5646676"/>
            <a:ext cx="41529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4" name="Google Shape;1444;p204"/>
          <p:cNvSpPr txBox="1">
            <a:spLocks noGrp="1"/>
          </p:cNvSpPr>
          <p:nvPr>
            <p:ph type="body" idx="6"/>
          </p:nvPr>
        </p:nvSpPr>
        <p:spPr>
          <a:xfrm>
            <a:off x="304800" y="5646676"/>
            <a:ext cx="41592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5" name="Google Shape;1445;p204"/>
          <p:cNvSpPr txBox="1">
            <a:spLocks noGrp="1"/>
          </p:cNvSpPr>
          <p:nvPr>
            <p:ph type="body" idx="7"/>
          </p:nvPr>
        </p:nvSpPr>
        <p:spPr>
          <a:xfrm>
            <a:off x="4530721" y="3354830"/>
            <a:ext cx="41562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6" name="Google Shape;1446;p204"/>
          <p:cNvSpPr txBox="1">
            <a:spLocks noGrp="1"/>
          </p:cNvSpPr>
          <p:nvPr>
            <p:ph type="body" idx="8"/>
          </p:nvPr>
        </p:nvSpPr>
        <p:spPr>
          <a:xfrm>
            <a:off x="304801" y="3354830"/>
            <a:ext cx="4159200" cy="479400"/>
          </a:xfrm>
          <a:prstGeom prst="rect">
            <a:avLst/>
          </a:prstGeom>
          <a:solidFill>
            <a:srgbClr val="FFFFFF">
              <a:alpha val="4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7" name="Google Shape;1447;p204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8" name="Google Shape;1448;p204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Copy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0" y="6329467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3" name="Google Shape;23;p3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24" name="Google Shape;2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and Text">
  <p:cSld name="2 Images and 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>
            <a:spLocks noGrp="1"/>
          </p:cNvSpPr>
          <p:nvPr>
            <p:ph type="pic" idx="2"/>
          </p:nvPr>
        </p:nvSpPr>
        <p:spPr>
          <a:xfrm>
            <a:off x="4673600" y="3892046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21"/>
          <p:cNvSpPr>
            <a:spLocks noGrp="1"/>
          </p:cNvSpPr>
          <p:nvPr>
            <p:ph type="pic" idx="3"/>
          </p:nvPr>
        </p:nvSpPr>
        <p:spPr>
          <a:xfrm>
            <a:off x="4673600" y="1600200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body" idx="4"/>
          </p:nvPr>
        </p:nvSpPr>
        <p:spPr>
          <a:xfrm>
            <a:off x="4673600" y="5646676"/>
            <a:ext cx="4057800" cy="4794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body" idx="5"/>
          </p:nvPr>
        </p:nvSpPr>
        <p:spPr>
          <a:xfrm>
            <a:off x="4673600" y="3354830"/>
            <a:ext cx="4013100" cy="4794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21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47" name="Google Shape;147;p21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">
  <p:cSld name="Two Image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>
            <a:spLocks noGrp="1"/>
          </p:cNvSpPr>
          <p:nvPr>
            <p:ph type="pic" idx="2"/>
          </p:nvPr>
        </p:nvSpPr>
        <p:spPr>
          <a:xfrm>
            <a:off x="4683119" y="1600200"/>
            <a:ext cx="4003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body" idx="1"/>
          </p:nvPr>
        </p:nvSpPr>
        <p:spPr>
          <a:xfrm>
            <a:off x="4683119" y="5646676"/>
            <a:ext cx="4003800" cy="4794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22"/>
          <p:cNvSpPr>
            <a:spLocks noGrp="1"/>
          </p:cNvSpPr>
          <p:nvPr>
            <p:ph type="pic" idx="3"/>
          </p:nvPr>
        </p:nvSpPr>
        <p:spPr>
          <a:xfrm>
            <a:off x="304801" y="1600200"/>
            <a:ext cx="4225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body" idx="4"/>
          </p:nvPr>
        </p:nvSpPr>
        <p:spPr>
          <a:xfrm>
            <a:off x="304800" y="5646676"/>
            <a:ext cx="4225800" cy="4794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22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55" name="Google Shape;155;p22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mages">
  <p:cSld name="Four Images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>
            <a:spLocks noGrp="1"/>
          </p:cNvSpPr>
          <p:nvPr>
            <p:ph type="pic" idx="2"/>
          </p:nvPr>
        </p:nvSpPr>
        <p:spPr>
          <a:xfrm>
            <a:off x="4530721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23"/>
          <p:cNvSpPr>
            <a:spLocks noGrp="1"/>
          </p:cNvSpPr>
          <p:nvPr>
            <p:ph type="pic" idx="3"/>
          </p:nvPr>
        </p:nvSpPr>
        <p:spPr>
          <a:xfrm>
            <a:off x="4533898" y="1600200"/>
            <a:ext cx="41529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23"/>
          <p:cNvSpPr>
            <a:spLocks noGrp="1"/>
          </p:cNvSpPr>
          <p:nvPr>
            <p:ph type="pic" idx="4"/>
          </p:nvPr>
        </p:nvSpPr>
        <p:spPr>
          <a:xfrm>
            <a:off x="304800" y="1600200"/>
            <a:ext cx="4159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23"/>
          <p:cNvSpPr>
            <a:spLocks noGrp="1"/>
          </p:cNvSpPr>
          <p:nvPr>
            <p:ph type="pic" idx="5"/>
          </p:nvPr>
        </p:nvSpPr>
        <p:spPr>
          <a:xfrm>
            <a:off x="307975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23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body" idx="1"/>
          </p:nvPr>
        </p:nvSpPr>
        <p:spPr>
          <a:xfrm>
            <a:off x="4533898" y="5646676"/>
            <a:ext cx="4152900" cy="4794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body" idx="6"/>
          </p:nvPr>
        </p:nvSpPr>
        <p:spPr>
          <a:xfrm>
            <a:off x="304800" y="5646676"/>
            <a:ext cx="4159200" cy="4794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body" idx="7"/>
          </p:nvPr>
        </p:nvSpPr>
        <p:spPr>
          <a:xfrm>
            <a:off x="4530721" y="3354830"/>
            <a:ext cx="4156200" cy="4794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23"/>
          <p:cNvSpPr txBox="1">
            <a:spLocks noGrp="1"/>
          </p:cNvSpPr>
          <p:nvPr>
            <p:ph type="body" idx="8"/>
          </p:nvPr>
        </p:nvSpPr>
        <p:spPr>
          <a:xfrm>
            <a:off x="304801" y="3354830"/>
            <a:ext cx="4159200" cy="4794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p23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67" name="Google Shape;167;p23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Copy" type="obj">
  <p:cSld name="OBJEC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/>
          <p:nvPr/>
        </p:nvSpPr>
        <p:spPr>
          <a:xfrm>
            <a:off x="1" y="6329468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73" name="Google Shape;173;p25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Google Shape;175;p25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76" name="Google Shape;176;p25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9963"/>
          </a:solidFill>
          <a:ln>
            <a:noFill/>
          </a:ln>
          <a:effectLst>
            <a:outerShdw blurRad="40000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0" name="Google Shape;180;p26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1" name="Google Shape;181;p26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2" name="Google Shape;182;p26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3" name="Google Shape;183;p26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4" name="Google Shape;184;p26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185" name="Google Shape;185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9B0AC"/>
          </a:solidFill>
          <a:ln>
            <a:noFill/>
          </a:ln>
          <a:effectLst>
            <a:outerShdw blurRad="40000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8" name="Google Shape;188;p27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9" name="Google Shape;189;p27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90" name="Google Shape;190;p27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91" name="Google Shape;191;p27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92" name="Google Shape;192;p27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193" name="Google Shape;193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64646"/>
          </a:solidFill>
          <a:ln>
            <a:noFill/>
          </a:ln>
          <a:effectLst>
            <a:outerShdw blurRad="40000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96" name="Google Shape;196;p28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97" name="Google Shape;197;p28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98" name="Google Shape;198;p28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99" name="Google Shape;199;p28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00" name="Google Shape;200;p28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201" name="Google Shape;201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and SAP">
  <p:cSld name="Title Slide CA and SAP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9"/>
          <p:cNvSpPr txBox="1">
            <a:spLocks noGrp="1"/>
          </p:cNvSpPr>
          <p:nvPr>
            <p:ph type="ctrTitle"/>
          </p:nvPr>
        </p:nvSpPr>
        <p:spPr>
          <a:xfrm>
            <a:off x="219320" y="2982072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04" name="Google Shape;204;p29"/>
          <p:cNvSpPr txBox="1">
            <a:spLocks noGrp="1"/>
          </p:cNvSpPr>
          <p:nvPr>
            <p:ph type="subTitle" idx="1"/>
          </p:nvPr>
        </p:nvSpPr>
        <p:spPr>
          <a:xfrm>
            <a:off x="219321" y="3832459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5" name="Google Shape;205;p29"/>
          <p:cNvSpPr/>
          <p:nvPr/>
        </p:nvSpPr>
        <p:spPr>
          <a:xfrm>
            <a:off x="-1" y="1737612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206" name="Google Shape;206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840890"/>
            <a:ext cx="1303773" cy="507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10" name="Google Shape;210;p30"/>
          <p:cNvSpPr txBox="1">
            <a:spLocks noGrp="1"/>
          </p:cNvSpPr>
          <p:nvPr>
            <p:ph type="body" idx="1"/>
          </p:nvPr>
        </p:nvSpPr>
        <p:spPr>
          <a:xfrm>
            <a:off x="304800" y="1417638"/>
            <a:ext cx="41925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30"/>
          <p:cNvSpPr txBox="1">
            <a:spLocks noGrp="1"/>
          </p:cNvSpPr>
          <p:nvPr>
            <p:ph type="body" idx="2"/>
          </p:nvPr>
        </p:nvSpPr>
        <p:spPr>
          <a:xfrm>
            <a:off x="304800" y="2015411"/>
            <a:ext cx="4192500" cy="4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30"/>
          <p:cNvSpPr txBox="1">
            <a:spLocks noGrp="1"/>
          </p:cNvSpPr>
          <p:nvPr>
            <p:ph type="body" idx="3"/>
          </p:nvPr>
        </p:nvSpPr>
        <p:spPr>
          <a:xfrm>
            <a:off x="4645025" y="1417638"/>
            <a:ext cx="41943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30"/>
          <p:cNvSpPr txBox="1">
            <a:spLocks noGrp="1"/>
          </p:cNvSpPr>
          <p:nvPr>
            <p:ph type="body" idx="4"/>
          </p:nvPr>
        </p:nvSpPr>
        <p:spPr>
          <a:xfrm>
            <a:off x="4645025" y="2050046"/>
            <a:ext cx="4194300" cy="4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4" name="Google Shape;214;p30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15" name="Google Shape;215;p30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0">
            <a:hlinkClick r:id="rId2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2">
  <p:cSld name="Title Slide CA 2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1"/>
          <p:cNvSpPr txBox="1">
            <a:spLocks noGrp="1"/>
          </p:cNvSpPr>
          <p:nvPr>
            <p:ph type="ctrTitle"/>
          </p:nvPr>
        </p:nvSpPr>
        <p:spPr>
          <a:xfrm>
            <a:off x="3339153" y="2950713"/>
            <a:ext cx="54972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19" name="Google Shape;219;p31"/>
          <p:cNvSpPr txBox="1">
            <a:spLocks noGrp="1"/>
          </p:cNvSpPr>
          <p:nvPr>
            <p:ph type="subTitle" idx="1"/>
          </p:nvPr>
        </p:nvSpPr>
        <p:spPr>
          <a:xfrm>
            <a:off x="3339152" y="3835562"/>
            <a:ext cx="5497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0" name="Google Shape;220;p31"/>
          <p:cNvSpPr/>
          <p:nvPr/>
        </p:nvSpPr>
        <p:spPr>
          <a:xfrm>
            <a:off x="0" y="174624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21" name="Google Shape;221;p31"/>
          <p:cNvSpPr>
            <a:spLocks noGrp="1"/>
          </p:cNvSpPr>
          <p:nvPr>
            <p:ph type="pic" idx="2"/>
          </p:nvPr>
        </p:nvSpPr>
        <p:spPr>
          <a:xfrm>
            <a:off x="304800" y="1857374"/>
            <a:ext cx="2752500" cy="3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15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22" name="Google Shape;222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9963"/>
          </a:solidFill>
          <a:ln>
            <a:noFill/>
          </a:ln>
          <a:effectLst>
            <a:outerShdw blurRad="39999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7" name="Google Shape;27;p4"/>
          <p:cNvSpPr txBox="1"/>
          <p:nvPr/>
        </p:nvSpPr>
        <p:spPr>
          <a:xfrm>
            <a:off x="115457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8" name="Google Shape;28;p4"/>
          <p:cNvSpPr txBox="1"/>
          <p:nvPr/>
        </p:nvSpPr>
        <p:spPr>
          <a:xfrm>
            <a:off x="115457" y="295269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9" name="Google Shape;29;p4"/>
          <p:cNvSpPr txBox="1"/>
          <p:nvPr/>
        </p:nvSpPr>
        <p:spPr>
          <a:xfrm>
            <a:off x="115457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0" name="Google Shape;30;p4"/>
          <p:cNvSpPr txBox="1"/>
          <p:nvPr/>
        </p:nvSpPr>
        <p:spPr>
          <a:xfrm>
            <a:off x="115457" y="295269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216565" y="2829675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3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SAP Co-Branded">
  <p:cSld name="Title Slide SAP Co-Branded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2"/>
          <p:cNvSpPr txBox="1">
            <a:spLocks noGrp="1"/>
          </p:cNvSpPr>
          <p:nvPr>
            <p:ph type="ctrTitle"/>
          </p:nvPr>
        </p:nvSpPr>
        <p:spPr>
          <a:xfrm>
            <a:off x="219320" y="2933439"/>
            <a:ext cx="8619900" cy="8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25" name="Google Shape;225;p32"/>
          <p:cNvSpPr txBox="1">
            <a:spLocks noGrp="1"/>
          </p:cNvSpPr>
          <p:nvPr>
            <p:ph type="subTitle" idx="1"/>
          </p:nvPr>
        </p:nvSpPr>
        <p:spPr>
          <a:xfrm>
            <a:off x="219317" y="3832459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6" name="Google Shape;226;p32"/>
          <p:cNvSpPr/>
          <p:nvPr/>
        </p:nvSpPr>
        <p:spPr>
          <a:xfrm>
            <a:off x="-1" y="1737612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27" name="Google Shape;227;p32"/>
          <p:cNvSpPr>
            <a:spLocks noGrp="1"/>
          </p:cNvSpPr>
          <p:nvPr>
            <p:ph type="pic" idx="2"/>
          </p:nvPr>
        </p:nvSpPr>
        <p:spPr>
          <a:xfrm>
            <a:off x="7188200" y="225425"/>
            <a:ext cx="16509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667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28" name="Google Shape;228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Page">
  <p:cSld name="Table Page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3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31" name="Google Shape;231;p33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32" name="Google Shape;232;p33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Page">
  <p:cSld name="Chart Page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"/>
          <p:cNvSpPr>
            <a:spLocks noGrp="1"/>
          </p:cNvSpPr>
          <p:nvPr>
            <p:ph type="chart" idx="2"/>
          </p:nvPr>
        </p:nvSpPr>
        <p:spPr>
          <a:xfrm>
            <a:off x="304800" y="1575486"/>
            <a:ext cx="85344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032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6" name="Google Shape;236;p34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37" name="Google Shape;237;p34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38" name="Google Shape;238;p34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or graphic">
  <p:cSld name="Picture or graphic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5"/>
          <p:cNvSpPr>
            <a:spLocks noGrp="1"/>
          </p:cNvSpPr>
          <p:nvPr>
            <p:ph type="pic" idx="2"/>
          </p:nvPr>
        </p:nvSpPr>
        <p:spPr>
          <a:xfrm>
            <a:off x="304800" y="1575486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032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35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43" name="Google Shape;243;p35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44" name="Google Shape;244;p35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Page">
  <p:cSld name="Contents Pag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6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C9963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48" name="Google Shape;248;p36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36"/>
          <p:cNvSpPr txBox="1">
            <a:spLocks noGrp="1"/>
          </p:cNvSpPr>
          <p:nvPr>
            <p:ph type="title"/>
          </p:nvPr>
        </p:nvSpPr>
        <p:spPr>
          <a:xfrm>
            <a:off x="304800" y="2914650"/>
            <a:ext cx="3584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50" name="Google Shape;250;p36"/>
          <p:cNvSpPr txBox="1">
            <a:spLocks noGrp="1"/>
          </p:cNvSpPr>
          <p:nvPr>
            <p:ph type="body" idx="1"/>
          </p:nvPr>
        </p:nvSpPr>
        <p:spPr>
          <a:xfrm>
            <a:off x="4624613" y="1858449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1" name="Google Shape;251;p36"/>
          <p:cNvSpPr txBox="1">
            <a:spLocks noGrp="1"/>
          </p:cNvSpPr>
          <p:nvPr>
            <p:ph type="body" idx="2"/>
          </p:nvPr>
        </p:nvSpPr>
        <p:spPr>
          <a:xfrm>
            <a:off x="7209515" y="1858449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2" name="Google Shape;252;p36"/>
          <p:cNvSpPr txBox="1">
            <a:spLocks noGrp="1"/>
          </p:cNvSpPr>
          <p:nvPr>
            <p:ph type="body" idx="3"/>
          </p:nvPr>
        </p:nvSpPr>
        <p:spPr>
          <a:xfrm>
            <a:off x="4624613" y="240062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3" name="Google Shape;253;p36"/>
          <p:cNvSpPr txBox="1">
            <a:spLocks noGrp="1"/>
          </p:cNvSpPr>
          <p:nvPr>
            <p:ph type="body" idx="4"/>
          </p:nvPr>
        </p:nvSpPr>
        <p:spPr>
          <a:xfrm>
            <a:off x="7209515" y="240062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4" name="Google Shape;254;p36"/>
          <p:cNvSpPr txBox="1">
            <a:spLocks noGrp="1"/>
          </p:cNvSpPr>
          <p:nvPr>
            <p:ph type="body" idx="5"/>
          </p:nvPr>
        </p:nvSpPr>
        <p:spPr>
          <a:xfrm>
            <a:off x="4624613" y="295501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5" name="Google Shape;255;p36"/>
          <p:cNvSpPr txBox="1">
            <a:spLocks noGrp="1"/>
          </p:cNvSpPr>
          <p:nvPr>
            <p:ph type="body" idx="6"/>
          </p:nvPr>
        </p:nvSpPr>
        <p:spPr>
          <a:xfrm>
            <a:off x="7209515" y="295501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6" name="Google Shape;256;p36"/>
          <p:cNvSpPr txBox="1">
            <a:spLocks noGrp="1"/>
          </p:cNvSpPr>
          <p:nvPr>
            <p:ph type="body" idx="7"/>
          </p:nvPr>
        </p:nvSpPr>
        <p:spPr>
          <a:xfrm>
            <a:off x="4624613" y="350940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Google Shape;257;p36"/>
          <p:cNvSpPr txBox="1">
            <a:spLocks noGrp="1"/>
          </p:cNvSpPr>
          <p:nvPr>
            <p:ph type="body" idx="8"/>
          </p:nvPr>
        </p:nvSpPr>
        <p:spPr>
          <a:xfrm>
            <a:off x="7209515" y="350940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p36"/>
          <p:cNvSpPr txBox="1">
            <a:spLocks noGrp="1"/>
          </p:cNvSpPr>
          <p:nvPr>
            <p:ph type="body" idx="9"/>
          </p:nvPr>
        </p:nvSpPr>
        <p:spPr>
          <a:xfrm>
            <a:off x="4624613" y="406379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9" name="Google Shape;259;p36"/>
          <p:cNvSpPr txBox="1">
            <a:spLocks noGrp="1"/>
          </p:cNvSpPr>
          <p:nvPr>
            <p:ph type="body" idx="13"/>
          </p:nvPr>
        </p:nvSpPr>
        <p:spPr>
          <a:xfrm>
            <a:off x="7209515" y="406379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p36"/>
          <p:cNvSpPr txBox="1">
            <a:spLocks noGrp="1"/>
          </p:cNvSpPr>
          <p:nvPr>
            <p:ph type="body" idx="14"/>
          </p:nvPr>
        </p:nvSpPr>
        <p:spPr>
          <a:xfrm>
            <a:off x="4624613" y="4618186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" name="Google Shape;261;p36"/>
          <p:cNvSpPr txBox="1">
            <a:spLocks noGrp="1"/>
          </p:cNvSpPr>
          <p:nvPr>
            <p:ph type="body" idx="15"/>
          </p:nvPr>
        </p:nvSpPr>
        <p:spPr>
          <a:xfrm>
            <a:off x="7209515" y="4618186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62" name="Google Shape;262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Image">
  <p:cSld name="Full Bleed Image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7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2032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59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67" name="Google Shape;267;p38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68" name="Google Shape;268;p38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CA" type="blank">
  <p:cSld name="BLANK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9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72" name="Google Shape;272;p39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_CA Green">
  <p:cSld name="2_Blank_CA Green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0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rgbClr val="1C99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76" name="Google Shape;276;p40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CA and SAP">
  <p:cSld name="1_Blank_CA and SAP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1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81" name="Google Shape;281;p41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33799"/>
            <a:ext cx="3057300" cy="133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9B0AC"/>
          </a:solidFill>
          <a:ln>
            <a:noFill/>
          </a:ln>
          <a:effectLst>
            <a:outerShdw blurRad="39999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5" name="Google Shape;35;p5"/>
          <p:cNvSpPr txBox="1"/>
          <p:nvPr/>
        </p:nvSpPr>
        <p:spPr>
          <a:xfrm>
            <a:off x="115457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6" name="Google Shape;36;p5"/>
          <p:cNvSpPr txBox="1"/>
          <p:nvPr/>
        </p:nvSpPr>
        <p:spPr>
          <a:xfrm>
            <a:off x="115457" y="295269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7" name="Google Shape;37;p5"/>
          <p:cNvSpPr txBox="1"/>
          <p:nvPr/>
        </p:nvSpPr>
        <p:spPr>
          <a:xfrm>
            <a:off x="115457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8" name="Google Shape;38;p5"/>
          <p:cNvSpPr txBox="1"/>
          <p:nvPr/>
        </p:nvSpPr>
        <p:spPr>
          <a:xfrm>
            <a:off x="115457" y="295269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216565" y="2829675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40" name="Google Shape;40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3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2"/>
          <p:cNvSpPr txBox="1">
            <a:spLocks noGrp="1"/>
          </p:cNvSpPr>
          <p:nvPr>
            <p:ph type="title"/>
          </p:nvPr>
        </p:nvSpPr>
        <p:spPr>
          <a:xfrm>
            <a:off x="304800" y="279399"/>
            <a:ext cx="8534400" cy="11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86" name="Google Shape;286;p42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038600" cy="4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7" name="Google Shape;287;p42"/>
          <p:cNvSpPr txBox="1">
            <a:spLocks noGrp="1"/>
          </p:cNvSpPr>
          <p:nvPr>
            <p:ph type="body" idx="2"/>
          </p:nvPr>
        </p:nvSpPr>
        <p:spPr>
          <a:xfrm>
            <a:off x="4496020" y="1603770"/>
            <a:ext cx="4026000" cy="45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8" name="Google Shape;288;p42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89" name="Google Shape;289;p42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42">
            <a:hlinkClick r:id="rId2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1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">
  <p:cSld name="Image and Text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3"/>
          <p:cNvSpPr>
            <a:spLocks noGrp="1"/>
          </p:cNvSpPr>
          <p:nvPr>
            <p:ph type="pic" idx="2"/>
          </p:nvPr>
        </p:nvSpPr>
        <p:spPr>
          <a:xfrm>
            <a:off x="4673600" y="1600201"/>
            <a:ext cx="4013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3" name="Google Shape;293;p43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4" name="Google Shape;294;p43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5" name="Google Shape;295;p43"/>
          <p:cNvSpPr txBox="1">
            <a:spLocks noGrp="1"/>
          </p:cNvSpPr>
          <p:nvPr>
            <p:ph type="body" idx="3"/>
          </p:nvPr>
        </p:nvSpPr>
        <p:spPr>
          <a:xfrm>
            <a:off x="4673600" y="5646677"/>
            <a:ext cx="40131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6" name="Google Shape;296;p43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97" name="Google Shape;297;p43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and Text">
  <p:cSld name="2 Images and Text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4"/>
          <p:cNvSpPr>
            <a:spLocks noGrp="1"/>
          </p:cNvSpPr>
          <p:nvPr>
            <p:ph type="pic" idx="2"/>
          </p:nvPr>
        </p:nvSpPr>
        <p:spPr>
          <a:xfrm>
            <a:off x="4673600" y="3892047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0" name="Google Shape;300;p44"/>
          <p:cNvSpPr>
            <a:spLocks noGrp="1"/>
          </p:cNvSpPr>
          <p:nvPr>
            <p:ph type="pic" idx="3"/>
          </p:nvPr>
        </p:nvSpPr>
        <p:spPr>
          <a:xfrm>
            <a:off x="4673600" y="1600201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1" name="Google Shape;301;p44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02" name="Google Shape;302;p44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3" name="Google Shape;303;p44"/>
          <p:cNvSpPr txBox="1">
            <a:spLocks noGrp="1"/>
          </p:cNvSpPr>
          <p:nvPr>
            <p:ph type="body" idx="4"/>
          </p:nvPr>
        </p:nvSpPr>
        <p:spPr>
          <a:xfrm>
            <a:off x="4673600" y="5646677"/>
            <a:ext cx="40578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4" name="Google Shape;304;p44"/>
          <p:cNvSpPr txBox="1">
            <a:spLocks noGrp="1"/>
          </p:cNvSpPr>
          <p:nvPr>
            <p:ph type="body" idx="5"/>
          </p:nvPr>
        </p:nvSpPr>
        <p:spPr>
          <a:xfrm>
            <a:off x="4673600" y="3354831"/>
            <a:ext cx="40131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" name="Google Shape;305;p44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06" name="Google Shape;306;p44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">
  <p:cSld name="Two Images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5"/>
          <p:cNvSpPr>
            <a:spLocks noGrp="1"/>
          </p:cNvSpPr>
          <p:nvPr>
            <p:ph type="pic" idx="2"/>
          </p:nvPr>
        </p:nvSpPr>
        <p:spPr>
          <a:xfrm>
            <a:off x="4683120" y="1600200"/>
            <a:ext cx="4003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9" name="Google Shape;309;p45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10" name="Google Shape;310;p45"/>
          <p:cNvSpPr txBox="1">
            <a:spLocks noGrp="1"/>
          </p:cNvSpPr>
          <p:nvPr>
            <p:ph type="body" idx="1"/>
          </p:nvPr>
        </p:nvSpPr>
        <p:spPr>
          <a:xfrm>
            <a:off x="4683120" y="5646677"/>
            <a:ext cx="40038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1" name="Google Shape;311;p45"/>
          <p:cNvSpPr>
            <a:spLocks noGrp="1"/>
          </p:cNvSpPr>
          <p:nvPr>
            <p:ph type="pic" idx="3"/>
          </p:nvPr>
        </p:nvSpPr>
        <p:spPr>
          <a:xfrm>
            <a:off x="304801" y="1600200"/>
            <a:ext cx="4225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2" name="Google Shape;312;p45"/>
          <p:cNvSpPr txBox="1">
            <a:spLocks noGrp="1"/>
          </p:cNvSpPr>
          <p:nvPr>
            <p:ph type="body" idx="4"/>
          </p:nvPr>
        </p:nvSpPr>
        <p:spPr>
          <a:xfrm>
            <a:off x="304800" y="5646677"/>
            <a:ext cx="42258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3" name="Google Shape;313;p45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14" name="Google Shape;314;p45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mages">
  <p:cSld name="Four Images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6"/>
          <p:cNvSpPr>
            <a:spLocks noGrp="1"/>
          </p:cNvSpPr>
          <p:nvPr>
            <p:ph type="pic" idx="2"/>
          </p:nvPr>
        </p:nvSpPr>
        <p:spPr>
          <a:xfrm>
            <a:off x="4530722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7" name="Google Shape;317;p46"/>
          <p:cNvSpPr>
            <a:spLocks noGrp="1"/>
          </p:cNvSpPr>
          <p:nvPr>
            <p:ph type="pic" idx="3"/>
          </p:nvPr>
        </p:nvSpPr>
        <p:spPr>
          <a:xfrm>
            <a:off x="4533898" y="1600200"/>
            <a:ext cx="41529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8" name="Google Shape;318;p46"/>
          <p:cNvSpPr>
            <a:spLocks noGrp="1"/>
          </p:cNvSpPr>
          <p:nvPr>
            <p:ph type="pic" idx="4"/>
          </p:nvPr>
        </p:nvSpPr>
        <p:spPr>
          <a:xfrm>
            <a:off x="304800" y="1600200"/>
            <a:ext cx="4159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9" name="Google Shape;319;p46"/>
          <p:cNvSpPr>
            <a:spLocks noGrp="1"/>
          </p:cNvSpPr>
          <p:nvPr>
            <p:ph type="pic" idx="5"/>
          </p:nvPr>
        </p:nvSpPr>
        <p:spPr>
          <a:xfrm>
            <a:off x="307975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0" name="Google Shape;320;p46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21" name="Google Shape;321;p46"/>
          <p:cNvSpPr txBox="1">
            <a:spLocks noGrp="1"/>
          </p:cNvSpPr>
          <p:nvPr>
            <p:ph type="body" idx="1"/>
          </p:nvPr>
        </p:nvSpPr>
        <p:spPr>
          <a:xfrm>
            <a:off x="4533898" y="5646677"/>
            <a:ext cx="41529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2" name="Google Shape;322;p46"/>
          <p:cNvSpPr txBox="1">
            <a:spLocks noGrp="1"/>
          </p:cNvSpPr>
          <p:nvPr>
            <p:ph type="body" idx="6"/>
          </p:nvPr>
        </p:nvSpPr>
        <p:spPr>
          <a:xfrm>
            <a:off x="304800" y="5646677"/>
            <a:ext cx="41592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3" name="Google Shape;323;p46"/>
          <p:cNvSpPr txBox="1">
            <a:spLocks noGrp="1"/>
          </p:cNvSpPr>
          <p:nvPr>
            <p:ph type="body" idx="7"/>
          </p:nvPr>
        </p:nvSpPr>
        <p:spPr>
          <a:xfrm>
            <a:off x="4530722" y="3354831"/>
            <a:ext cx="41562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4" name="Google Shape;324;p46"/>
          <p:cNvSpPr txBox="1">
            <a:spLocks noGrp="1"/>
          </p:cNvSpPr>
          <p:nvPr>
            <p:ph type="body" idx="8"/>
          </p:nvPr>
        </p:nvSpPr>
        <p:spPr>
          <a:xfrm>
            <a:off x="304801" y="3354831"/>
            <a:ext cx="41592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5" name="Google Shape;325;p46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26" name="Google Shape;326;p46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7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29" name="Google Shape;329;p47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30" name="Google Shape;330;p47"/>
          <p:cNvSpPr/>
          <p:nvPr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31" name="Google Shape;331;p47"/>
          <p:cNvSpPr/>
          <p:nvPr/>
        </p:nvSpPr>
        <p:spPr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32" name="Google Shape;332;p47"/>
          <p:cNvSpPr/>
          <p:nvPr/>
        </p:nvSpPr>
        <p:spPr>
          <a:xfrm>
            <a:off x="152400" y="2286000"/>
            <a:ext cx="88332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33" name="Google Shape;333;p47"/>
          <p:cNvSpPr/>
          <p:nvPr/>
        </p:nvSpPr>
        <p:spPr>
          <a:xfrm>
            <a:off x="155448" y="142352"/>
            <a:ext cx="8833200" cy="213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34" name="Google Shape;334;p47"/>
          <p:cNvSpPr txBox="1">
            <a:spLocks noGrp="1"/>
          </p:cNvSpPr>
          <p:nvPr>
            <p:ph type="body" idx="1"/>
          </p:nvPr>
        </p:nvSpPr>
        <p:spPr>
          <a:xfrm>
            <a:off x="1368426" y="2743200"/>
            <a:ext cx="64803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335" name="Google Shape;335;p47"/>
          <p:cNvSpPr/>
          <p:nvPr/>
        </p:nvSpPr>
        <p:spPr>
          <a:xfrm>
            <a:off x="146304" y="6391656"/>
            <a:ext cx="8833200" cy="30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36" name="Google Shape;336;p47"/>
          <p:cNvSpPr/>
          <p:nvPr/>
        </p:nvSpPr>
        <p:spPr>
          <a:xfrm>
            <a:off x="152400" y="152400"/>
            <a:ext cx="8833200" cy="6547200"/>
          </a:xfrm>
          <a:prstGeom prst="rect">
            <a:avLst/>
          </a:prstGeom>
          <a:noFill/>
          <a:ln w="9525" cap="flat" cmpd="sng">
            <a:solidFill>
              <a:srgbClr val="7A979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37" name="Google Shape;337;p47"/>
          <p:cNvSpPr txBox="1">
            <a:spLocks noGrp="1"/>
          </p:cNvSpPr>
          <p:nvPr>
            <p:ph type="ftr" idx="11"/>
          </p:nvPr>
        </p:nvSpPr>
        <p:spPr>
          <a:xfrm>
            <a:off x="304800" y="6410848"/>
            <a:ext cx="3581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ucida Sans"/>
              <a:buNone/>
              <a:defRPr sz="12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338" name="Google Shape;338;p47"/>
          <p:cNvSpPr txBox="1">
            <a:spLocks noGrp="1"/>
          </p:cNvSpPr>
          <p:nvPr>
            <p:ph type="dt" idx="10"/>
          </p:nvPr>
        </p:nvSpPr>
        <p:spPr>
          <a:xfrm>
            <a:off x="5791200" y="6404984"/>
            <a:ext cx="3045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ucida Sans"/>
              <a:buNone/>
              <a:defRPr sz="14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cxnSp>
        <p:nvCxnSpPr>
          <p:cNvPr id="339" name="Google Shape;339;p47"/>
          <p:cNvCxnSpPr/>
          <p:nvPr/>
        </p:nvCxnSpPr>
        <p:spPr>
          <a:xfrm>
            <a:off x="152400" y="2438400"/>
            <a:ext cx="8833200" cy="0"/>
          </a:xfrm>
          <a:prstGeom prst="straightConnector1">
            <a:avLst/>
          </a:prstGeom>
          <a:noFill/>
          <a:ln w="11425" cap="flat" cmpd="sng">
            <a:solidFill>
              <a:srgbClr val="7A979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40" name="Google Shape;340;p47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41" name="Google Shape;341;p47"/>
          <p:cNvSpPr/>
          <p:nvPr/>
        </p:nvSpPr>
        <p:spPr>
          <a:xfrm>
            <a:off x="4361688" y="2209800"/>
            <a:ext cx="420600" cy="420600"/>
          </a:xfrm>
          <a:prstGeom prst="ellipse">
            <a:avLst/>
          </a:prstGeom>
          <a:solidFill>
            <a:srgbClr val="FFFFFF"/>
          </a:solidFill>
          <a:ln w="50800" cap="rnd" cmpd="dbl">
            <a:solidFill>
              <a:srgbClr val="7A97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42" name="Google Shape;342;p47"/>
          <p:cNvSpPr txBox="1">
            <a:spLocks noGrp="1"/>
          </p:cNvSpPr>
          <p:nvPr>
            <p:ph type="sldNum" idx="12"/>
          </p:nvPr>
        </p:nvSpPr>
        <p:spPr>
          <a:xfrm>
            <a:off x="4343400" y="2199450"/>
            <a:ext cx="4572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3" name="Google Shape;343;p47"/>
          <p:cNvSpPr txBox="1"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eorgia"/>
              <a:buNone/>
              <a:defRPr sz="42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Copy" type="obj">
  <p:cSld name="OBJECT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9"/>
          <p:cNvSpPr/>
          <p:nvPr/>
        </p:nvSpPr>
        <p:spPr>
          <a:xfrm>
            <a:off x="0" y="6329467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49" name="Google Shape;349;p49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50" name="Google Shape;350;p49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49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52" name="Google Shape;352;p49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353" name="Google Shape;353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and SAP">
  <p:cSld name="Title Slide CA and SAP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0"/>
          <p:cNvSpPr txBox="1">
            <a:spLocks noGrp="1"/>
          </p:cNvSpPr>
          <p:nvPr>
            <p:ph type="ctrTitle"/>
          </p:nvPr>
        </p:nvSpPr>
        <p:spPr>
          <a:xfrm>
            <a:off x="219319" y="2982072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56" name="Google Shape;356;p50"/>
          <p:cNvSpPr txBox="1">
            <a:spLocks noGrp="1"/>
          </p:cNvSpPr>
          <p:nvPr>
            <p:ph type="subTitle" idx="1"/>
          </p:nvPr>
        </p:nvSpPr>
        <p:spPr>
          <a:xfrm>
            <a:off x="219320" y="3832458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7" name="Google Shape;357;p50"/>
          <p:cNvSpPr/>
          <p:nvPr/>
        </p:nvSpPr>
        <p:spPr>
          <a:xfrm>
            <a:off x="0" y="1737611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358" name="Google Shape;358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840889"/>
            <a:ext cx="1303773" cy="507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9963"/>
          </a:solidFill>
          <a:ln>
            <a:noFill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62" name="Google Shape;362;p51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63" name="Google Shape;363;p51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64" name="Google Shape;364;p51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65" name="Google Shape;365;p51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66" name="Google Shape;366;p51"/>
          <p:cNvSpPr txBox="1">
            <a:spLocks noGrp="1"/>
          </p:cNvSpPr>
          <p:nvPr>
            <p:ph type="title"/>
          </p:nvPr>
        </p:nvSpPr>
        <p:spPr>
          <a:xfrm>
            <a:off x="216567" y="2829677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367" name="Google Shape;367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5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9B0AC"/>
          </a:solidFill>
          <a:ln>
            <a:noFill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70" name="Google Shape;370;p52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71" name="Google Shape;371;p52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72" name="Google Shape;372;p52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73" name="Google Shape;373;p52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74" name="Google Shape;374;p52"/>
          <p:cNvSpPr txBox="1">
            <a:spLocks noGrp="1"/>
          </p:cNvSpPr>
          <p:nvPr>
            <p:ph type="title"/>
          </p:nvPr>
        </p:nvSpPr>
        <p:spPr>
          <a:xfrm>
            <a:off x="216567" y="2829677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375" name="Google Shape;375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5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CA" typ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3" name="Google Shape;43;p6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64646"/>
          </a:solidFill>
          <a:ln>
            <a:noFill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78" name="Google Shape;378;p53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79" name="Google Shape;379;p53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80" name="Google Shape;380;p53"/>
          <p:cNvSpPr txBox="1"/>
          <p:nvPr/>
        </p:nvSpPr>
        <p:spPr>
          <a:xfrm>
            <a:off x="115459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81" name="Google Shape;381;p53"/>
          <p:cNvSpPr txBox="1"/>
          <p:nvPr/>
        </p:nvSpPr>
        <p:spPr>
          <a:xfrm>
            <a:off x="115459" y="2952692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82" name="Google Shape;382;p53"/>
          <p:cNvSpPr txBox="1">
            <a:spLocks noGrp="1"/>
          </p:cNvSpPr>
          <p:nvPr>
            <p:ph type="title"/>
          </p:nvPr>
        </p:nvSpPr>
        <p:spPr>
          <a:xfrm>
            <a:off x="216567" y="2829677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383" name="Google Shape;383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5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4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86" name="Google Shape;386;p54"/>
          <p:cNvSpPr txBox="1">
            <a:spLocks noGrp="1"/>
          </p:cNvSpPr>
          <p:nvPr>
            <p:ph type="body" idx="1"/>
          </p:nvPr>
        </p:nvSpPr>
        <p:spPr>
          <a:xfrm>
            <a:off x="304800" y="1417637"/>
            <a:ext cx="41925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7" name="Google Shape;387;p54"/>
          <p:cNvSpPr txBox="1">
            <a:spLocks noGrp="1"/>
          </p:cNvSpPr>
          <p:nvPr>
            <p:ph type="body" idx="2"/>
          </p:nvPr>
        </p:nvSpPr>
        <p:spPr>
          <a:xfrm>
            <a:off x="304800" y="2015410"/>
            <a:ext cx="4192500" cy="4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8" name="Google Shape;388;p54"/>
          <p:cNvSpPr txBox="1">
            <a:spLocks noGrp="1"/>
          </p:cNvSpPr>
          <p:nvPr>
            <p:ph type="body" idx="3"/>
          </p:nvPr>
        </p:nvSpPr>
        <p:spPr>
          <a:xfrm>
            <a:off x="4645025" y="1417637"/>
            <a:ext cx="41943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9" name="Google Shape;389;p54"/>
          <p:cNvSpPr txBox="1">
            <a:spLocks noGrp="1"/>
          </p:cNvSpPr>
          <p:nvPr>
            <p:ph type="body" idx="4"/>
          </p:nvPr>
        </p:nvSpPr>
        <p:spPr>
          <a:xfrm>
            <a:off x="4645025" y="2050046"/>
            <a:ext cx="4194300" cy="4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0" name="Google Shape;390;p54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91" name="Google Shape;391;p54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392" name="Google Shape;392;p54"/>
          <p:cNvSpPr/>
          <p:nvPr/>
        </p:nvSpPr>
        <p:spPr>
          <a:xfrm>
            <a:off x="3542585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2">
  <p:cSld name="Title Slide CA 2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5"/>
          <p:cNvSpPr txBox="1">
            <a:spLocks noGrp="1"/>
          </p:cNvSpPr>
          <p:nvPr>
            <p:ph type="ctrTitle"/>
          </p:nvPr>
        </p:nvSpPr>
        <p:spPr>
          <a:xfrm>
            <a:off x="3339153" y="2950713"/>
            <a:ext cx="54972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95" name="Google Shape;395;p55"/>
          <p:cNvSpPr txBox="1">
            <a:spLocks noGrp="1"/>
          </p:cNvSpPr>
          <p:nvPr>
            <p:ph type="subTitle" idx="1"/>
          </p:nvPr>
        </p:nvSpPr>
        <p:spPr>
          <a:xfrm>
            <a:off x="3339151" y="3835562"/>
            <a:ext cx="5497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6" name="Google Shape;396;p55"/>
          <p:cNvSpPr/>
          <p:nvPr/>
        </p:nvSpPr>
        <p:spPr>
          <a:xfrm>
            <a:off x="0" y="174624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97" name="Google Shape;397;p55"/>
          <p:cNvSpPr>
            <a:spLocks noGrp="1"/>
          </p:cNvSpPr>
          <p:nvPr>
            <p:ph type="pic" idx="2"/>
          </p:nvPr>
        </p:nvSpPr>
        <p:spPr>
          <a:xfrm>
            <a:off x="304800" y="1857374"/>
            <a:ext cx="2752500" cy="3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88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98" name="Google Shape;398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SAP Co-Branded">
  <p:cSld name="Title Slide SAP Co-Branded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6"/>
          <p:cNvSpPr txBox="1">
            <a:spLocks noGrp="1"/>
          </p:cNvSpPr>
          <p:nvPr>
            <p:ph type="ctrTitle"/>
          </p:nvPr>
        </p:nvSpPr>
        <p:spPr>
          <a:xfrm>
            <a:off x="219319" y="2933439"/>
            <a:ext cx="8619900" cy="8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01" name="Google Shape;401;p56"/>
          <p:cNvSpPr txBox="1">
            <a:spLocks noGrp="1"/>
          </p:cNvSpPr>
          <p:nvPr>
            <p:ph type="subTitle" idx="1"/>
          </p:nvPr>
        </p:nvSpPr>
        <p:spPr>
          <a:xfrm>
            <a:off x="219316" y="3832458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56"/>
          <p:cNvSpPr/>
          <p:nvPr/>
        </p:nvSpPr>
        <p:spPr>
          <a:xfrm>
            <a:off x="0" y="1737611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03" name="Google Shape;403;p56"/>
          <p:cNvSpPr>
            <a:spLocks noGrp="1"/>
          </p:cNvSpPr>
          <p:nvPr>
            <p:ph type="pic" idx="2"/>
          </p:nvPr>
        </p:nvSpPr>
        <p:spPr>
          <a:xfrm>
            <a:off x="7188200" y="225425"/>
            <a:ext cx="16509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1905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04" name="Google Shape;404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Page">
  <p:cSld name="Table Page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7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07" name="Google Shape;407;p57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08" name="Google Shape;408;p57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409" name="Google Shape;409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Page">
  <p:cSld name="Chart Page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8"/>
          <p:cNvSpPr>
            <a:spLocks noGrp="1"/>
          </p:cNvSpPr>
          <p:nvPr>
            <p:ph type="chart" idx="2"/>
          </p:nvPr>
        </p:nvSpPr>
        <p:spPr>
          <a:xfrm>
            <a:off x="304800" y="1575486"/>
            <a:ext cx="85344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2" name="Google Shape;412;p58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13" name="Google Shape;413;p58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14" name="Google Shape;414;p58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415" name="Google Shape;415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or graphic">
  <p:cSld name="Picture or graphic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9"/>
          <p:cNvSpPr>
            <a:spLocks noGrp="1"/>
          </p:cNvSpPr>
          <p:nvPr>
            <p:ph type="pic" idx="2"/>
          </p:nvPr>
        </p:nvSpPr>
        <p:spPr>
          <a:xfrm>
            <a:off x="304800" y="1575486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8" name="Google Shape;418;p59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19" name="Google Shape;419;p59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20" name="Google Shape;420;p59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421" name="Google Shape;421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Page">
  <p:cSld name="Contents Page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0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C9963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24" name="Google Shape;424;p60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425" name="Google Shape;425;p60"/>
          <p:cNvSpPr txBox="1">
            <a:spLocks noGrp="1"/>
          </p:cNvSpPr>
          <p:nvPr>
            <p:ph type="title"/>
          </p:nvPr>
        </p:nvSpPr>
        <p:spPr>
          <a:xfrm>
            <a:off x="304800" y="2914650"/>
            <a:ext cx="3584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26" name="Google Shape;426;p60"/>
          <p:cNvSpPr txBox="1">
            <a:spLocks noGrp="1"/>
          </p:cNvSpPr>
          <p:nvPr>
            <p:ph type="body" idx="1"/>
          </p:nvPr>
        </p:nvSpPr>
        <p:spPr>
          <a:xfrm>
            <a:off x="4624612" y="1858449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7" name="Google Shape;427;p60"/>
          <p:cNvSpPr txBox="1">
            <a:spLocks noGrp="1"/>
          </p:cNvSpPr>
          <p:nvPr>
            <p:ph type="body" idx="2"/>
          </p:nvPr>
        </p:nvSpPr>
        <p:spPr>
          <a:xfrm>
            <a:off x="7209514" y="1858449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8" name="Google Shape;428;p60"/>
          <p:cNvSpPr txBox="1">
            <a:spLocks noGrp="1"/>
          </p:cNvSpPr>
          <p:nvPr>
            <p:ph type="body" idx="3"/>
          </p:nvPr>
        </p:nvSpPr>
        <p:spPr>
          <a:xfrm>
            <a:off x="4624612" y="2400627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9" name="Google Shape;429;p60"/>
          <p:cNvSpPr txBox="1">
            <a:spLocks noGrp="1"/>
          </p:cNvSpPr>
          <p:nvPr>
            <p:ph type="body" idx="4"/>
          </p:nvPr>
        </p:nvSpPr>
        <p:spPr>
          <a:xfrm>
            <a:off x="7209514" y="2400627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0" name="Google Shape;430;p60"/>
          <p:cNvSpPr txBox="1">
            <a:spLocks noGrp="1"/>
          </p:cNvSpPr>
          <p:nvPr>
            <p:ph type="body" idx="5"/>
          </p:nvPr>
        </p:nvSpPr>
        <p:spPr>
          <a:xfrm>
            <a:off x="4624612" y="2955017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1" name="Google Shape;431;p60"/>
          <p:cNvSpPr txBox="1">
            <a:spLocks noGrp="1"/>
          </p:cNvSpPr>
          <p:nvPr>
            <p:ph type="body" idx="6"/>
          </p:nvPr>
        </p:nvSpPr>
        <p:spPr>
          <a:xfrm>
            <a:off x="7209514" y="2955017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2" name="Google Shape;432;p60"/>
          <p:cNvSpPr txBox="1">
            <a:spLocks noGrp="1"/>
          </p:cNvSpPr>
          <p:nvPr>
            <p:ph type="body" idx="7"/>
          </p:nvPr>
        </p:nvSpPr>
        <p:spPr>
          <a:xfrm>
            <a:off x="4624612" y="3509407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3" name="Google Shape;433;p60"/>
          <p:cNvSpPr txBox="1">
            <a:spLocks noGrp="1"/>
          </p:cNvSpPr>
          <p:nvPr>
            <p:ph type="body" idx="8"/>
          </p:nvPr>
        </p:nvSpPr>
        <p:spPr>
          <a:xfrm>
            <a:off x="7209514" y="3509407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4" name="Google Shape;434;p60"/>
          <p:cNvSpPr txBox="1">
            <a:spLocks noGrp="1"/>
          </p:cNvSpPr>
          <p:nvPr>
            <p:ph type="body" idx="9"/>
          </p:nvPr>
        </p:nvSpPr>
        <p:spPr>
          <a:xfrm>
            <a:off x="4624612" y="406379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60"/>
          <p:cNvSpPr txBox="1">
            <a:spLocks noGrp="1"/>
          </p:cNvSpPr>
          <p:nvPr>
            <p:ph type="body" idx="13"/>
          </p:nvPr>
        </p:nvSpPr>
        <p:spPr>
          <a:xfrm>
            <a:off x="7209514" y="406379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60"/>
          <p:cNvSpPr txBox="1">
            <a:spLocks noGrp="1"/>
          </p:cNvSpPr>
          <p:nvPr>
            <p:ph type="body" idx="14"/>
          </p:nvPr>
        </p:nvSpPr>
        <p:spPr>
          <a:xfrm>
            <a:off x="4624612" y="4618185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7" name="Google Shape;437;p60"/>
          <p:cNvSpPr txBox="1">
            <a:spLocks noGrp="1"/>
          </p:cNvSpPr>
          <p:nvPr>
            <p:ph type="body" idx="15"/>
          </p:nvPr>
        </p:nvSpPr>
        <p:spPr>
          <a:xfrm>
            <a:off x="7209514" y="4618185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38" name="Google Shape;438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Image">
  <p:cSld name="Full Bleed Image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1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63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40000" marR="0" lvl="5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-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2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59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43" name="Google Shape;443;p62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44" name="Google Shape;444;p62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445" name="Google Shape;445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Page">
  <p:cSld name="Table Pag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7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8" name="Google Shape;48;p7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49" name="Google Shape;49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CA" type="blank">
  <p:cSld name="BLANK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3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48" name="Google Shape;448;p63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449" name="Google Shape;449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_CA Green">
  <p:cSld name="2_Blank_CA Green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4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rgbClr val="1C99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52" name="Google Shape;452;p64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453" name="Google Shape;453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6503298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CA and SAP">
  <p:cSld name="1_Blank_CA and SAP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5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57" name="Google Shape;457;p65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458" name="Google Shape;458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33798"/>
            <a:ext cx="3057300" cy="133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6"/>
          <p:cNvSpPr txBox="1">
            <a:spLocks noGrp="1"/>
          </p:cNvSpPr>
          <p:nvPr>
            <p:ph type="title"/>
          </p:nvPr>
        </p:nvSpPr>
        <p:spPr>
          <a:xfrm>
            <a:off x="304800" y="279398"/>
            <a:ext cx="8534400" cy="11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62" name="Google Shape;462;p66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038600" cy="4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3" name="Google Shape;463;p66"/>
          <p:cNvSpPr txBox="1">
            <a:spLocks noGrp="1"/>
          </p:cNvSpPr>
          <p:nvPr>
            <p:ph type="body" idx="2"/>
          </p:nvPr>
        </p:nvSpPr>
        <p:spPr>
          <a:xfrm>
            <a:off x="4496019" y="1603770"/>
            <a:ext cx="4026000" cy="45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4" name="Google Shape;464;p66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65" name="Google Shape;465;p66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466" name="Google Shape;466;p66"/>
          <p:cNvSpPr/>
          <p:nvPr/>
        </p:nvSpPr>
        <p:spPr>
          <a:xfrm>
            <a:off x="3542585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">
  <p:cSld name="Image and Text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7"/>
          <p:cNvSpPr>
            <a:spLocks noGrp="1"/>
          </p:cNvSpPr>
          <p:nvPr>
            <p:ph type="pic" idx="2"/>
          </p:nvPr>
        </p:nvSpPr>
        <p:spPr>
          <a:xfrm>
            <a:off x="4673600" y="1600200"/>
            <a:ext cx="4013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9" name="Google Shape;469;p67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70" name="Google Shape;470;p67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1" name="Google Shape;471;p67"/>
          <p:cNvSpPr txBox="1">
            <a:spLocks noGrp="1"/>
          </p:cNvSpPr>
          <p:nvPr>
            <p:ph type="body" idx="3"/>
          </p:nvPr>
        </p:nvSpPr>
        <p:spPr>
          <a:xfrm>
            <a:off x="4673600" y="5646676"/>
            <a:ext cx="40131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2" name="Google Shape;472;p67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73" name="Google Shape;473;p67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and Text">
  <p:cSld name="2 Images and Text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8"/>
          <p:cNvSpPr>
            <a:spLocks noGrp="1"/>
          </p:cNvSpPr>
          <p:nvPr>
            <p:ph type="pic" idx="2"/>
          </p:nvPr>
        </p:nvSpPr>
        <p:spPr>
          <a:xfrm>
            <a:off x="4673600" y="3892046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6" name="Google Shape;476;p68"/>
          <p:cNvSpPr>
            <a:spLocks noGrp="1"/>
          </p:cNvSpPr>
          <p:nvPr>
            <p:ph type="pic" idx="3"/>
          </p:nvPr>
        </p:nvSpPr>
        <p:spPr>
          <a:xfrm>
            <a:off x="4673600" y="1600200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7" name="Google Shape;477;p68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78" name="Google Shape;478;p68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9" name="Google Shape;479;p68"/>
          <p:cNvSpPr txBox="1">
            <a:spLocks noGrp="1"/>
          </p:cNvSpPr>
          <p:nvPr>
            <p:ph type="body" idx="4"/>
          </p:nvPr>
        </p:nvSpPr>
        <p:spPr>
          <a:xfrm>
            <a:off x="4673600" y="5646676"/>
            <a:ext cx="40578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0" name="Google Shape;480;p68"/>
          <p:cNvSpPr txBox="1">
            <a:spLocks noGrp="1"/>
          </p:cNvSpPr>
          <p:nvPr>
            <p:ph type="body" idx="5"/>
          </p:nvPr>
        </p:nvSpPr>
        <p:spPr>
          <a:xfrm>
            <a:off x="4673600" y="3354830"/>
            <a:ext cx="40131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1" name="Google Shape;481;p68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82" name="Google Shape;482;p68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">
  <p:cSld name="Two Images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9"/>
          <p:cNvSpPr>
            <a:spLocks noGrp="1"/>
          </p:cNvSpPr>
          <p:nvPr>
            <p:ph type="pic" idx="2"/>
          </p:nvPr>
        </p:nvSpPr>
        <p:spPr>
          <a:xfrm>
            <a:off x="4683119" y="1600200"/>
            <a:ext cx="4003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5" name="Google Shape;485;p69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86" name="Google Shape;486;p69"/>
          <p:cNvSpPr txBox="1">
            <a:spLocks noGrp="1"/>
          </p:cNvSpPr>
          <p:nvPr>
            <p:ph type="body" idx="1"/>
          </p:nvPr>
        </p:nvSpPr>
        <p:spPr>
          <a:xfrm>
            <a:off x="4683119" y="5646676"/>
            <a:ext cx="40038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7" name="Google Shape;487;p69"/>
          <p:cNvSpPr>
            <a:spLocks noGrp="1"/>
          </p:cNvSpPr>
          <p:nvPr>
            <p:ph type="pic" idx="3"/>
          </p:nvPr>
        </p:nvSpPr>
        <p:spPr>
          <a:xfrm>
            <a:off x="304801" y="1600200"/>
            <a:ext cx="4225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8" name="Google Shape;488;p69"/>
          <p:cNvSpPr txBox="1">
            <a:spLocks noGrp="1"/>
          </p:cNvSpPr>
          <p:nvPr>
            <p:ph type="body" idx="4"/>
          </p:nvPr>
        </p:nvSpPr>
        <p:spPr>
          <a:xfrm>
            <a:off x="304800" y="5646676"/>
            <a:ext cx="42258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9" name="Google Shape;489;p69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90" name="Google Shape;490;p69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mages">
  <p:cSld name="Four Images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70"/>
          <p:cNvSpPr>
            <a:spLocks noGrp="1"/>
          </p:cNvSpPr>
          <p:nvPr>
            <p:ph type="pic" idx="2"/>
          </p:nvPr>
        </p:nvSpPr>
        <p:spPr>
          <a:xfrm>
            <a:off x="4530721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3" name="Google Shape;493;p70"/>
          <p:cNvSpPr>
            <a:spLocks noGrp="1"/>
          </p:cNvSpPr>
          <p:nvPr>
            <p:ph type="pic" idx="3"/>
          </p:nvPr>
        </p:nvSpPr>
        <p:spPr>
          <a:xfrm>
            <a:off x="4533898" y="1600200"/>
            <a:ext cx="41529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4" name="Google Shape;494;p70"/>
          <p:cNvSpPr>
            <a:spLocks noGrp="1"/>
          </p:cNvSpPr>
          <p:nvPr>
            <p:ph type="pic" idx="4"/>
          </p:nvPr>
        </p:nvSpPr>
        <p:spPr>
          <a:xfrm>
            <a:off x="304800" y="1600200"/>
            <a:ext cx="4159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5" name="Google Shape;495;p70"/>
          <p:cNvSpPr>
            <a:spLocks noGrp="1"/>
          </p:cNvSpPr>
          <p:nvPr>
            <p:ph type="pic" idx="5"/>
          </p:nvPr>
        </p:nvSpPr>
        <p:spPr>
          <a:xfrm>
            <a:off x="307975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6" name="Google Shape;496;p70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97" name="Google Shape;497;p70"/>
          <p:cNvSpPr txBox="1">
            <a:spLocks noGrp="1"/>
          </p:cNvSpPr>
          <p:nvPr>
            <p:ph type="body" idx="1"/>
          </p:nvPr>
        </p:nvSpPr>
        <p:spPr>
          <a:xfrm>
            <a:off x="4533898" y="5646676"/>
            <a:ext cx="41529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8" name="Google Shape;498;p70"/>
          <p:cNvSpPr txBox="1">
            <a:spLocks noGrp="1"/>
          </p:cNvSpPr>
          <p:nvPr>
            <p:ph type="body" idx="6"/>
          </p:nvPr>
        </p:nvSpPr>
        <p:spPr>
          <a:xfrm>
            <a:off x="304800" y="5646676"/>
            <a:ext cx="41592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9" name="Google Shape;499;p70"/>
          <p:cNvSpPr txBox="1">
            <a:spLocks noGrp="1"/>
          </p:cNvSpPr>
          <p:nvPr>
            <p:ph type="body" idx="7"/>
          </p:nvPr>
        </p:nvSpPr>
        <p:spPr>
          <a:xfrm>
            <a:off x="4530721" y="3354830"/>
            <a:ext cx="41562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0" name="Google Shape;500;p70"/>
          <p:cNvSpPr txBox="1">
            <a:spLocks noGrp="1"/>
          </p:cNvSpPr>
          <p:nvPr>
            <p:ph type="body" idx="8"/>
          </p:nvPr>
        </p:nvSpPr>
        <p:spPr>
          <a:xfrm>
            <a:off x="304801" y="3354830"/>
            <a:ext cx="4159200" cy="47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1" name="Google Shape;501;p70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02" name="Google Shape;502;p70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7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64646"/>
          </a:solidFill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08" name="Google Shape;508;p72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09" name="Google Shape;509;p72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10" name="Google Shape;510;p72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11" name="Google Shape;511;p72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12" name="Google Shape;512;p72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513" name="Google Shape;513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7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9B0AC"/>
          </a:solidFill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16" name="Google Shape;516;p73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17" name="Google Shape;517;p73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18" name="Google Shape;518;p73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19" name="Google Shape;519;p73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20" name="Google Shape;520;p73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521" name="Google Shape;521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64646"/>
          </a:solidFill>
          <a:ln>
            <a:noFill/>
          </a:ln>
          <a:effectLst>
            <a:outerShdw blurRad="39999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2" name="Google Shape;52;p8"/>
          <p:cNvSpPr txBox="1"/>
          <p:nvPr/>
        </p:nvSpPr>
        <p:spPr>
          <a:xfrm>
            <a:off x="115457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3" name="Google Shape;53;p8"/>
          <p:cNvSpPr txBox="1"/>
          <p:nvPr/>
        </p:nvSpPr>
        <p:spPr>
          <a:xfrm>
            <a:off x="115457" y="295269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4" name="Google Shape;54;p8"/>
          <p:cNvSpPr txBox="1"/>
          <p:nvPr/>
        </p:nvSpPr>
        <p:spPr>
          <a:xfrm>
            <a:off x="115457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5" name="Google Shape;55;p8"/>
          <p:cNvSpPr txBox="1"/>
          <p:nvPr/>
        </p:nvSpPr>
        <p:spPr>
          <a:xfrm>
            <a:off x="115457" y="2952691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216565" y="2829675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57" name="Google Shape;5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3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and SAP">
  <p:cSld name="Title Slide CA and SAP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74"/>
          <p:cNvSpPr txBox="1">
            <a:spLocks noGrp="1"/>
          </p:cNvSpPr>
          <p:nvPr>
            <p:ph type="ctrTitle"/>
          </p:nvPr>
        </p:nvSpPr>
        <p:spPr>
          <a:xfrm>
            <a:off x="219320" y="2982072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24" name="Google Shape;524;p74"/>
          <p:cNvSpPr txBox="1">
            <a:spLocks noGrp="1"/>
          </p:cNvSpPr>
          <p:nvPr>
            <p:ph type="subTitle" idx="1"/>
          </p:nvPr>
        </p:nvSpPr>
        <p:spPr>
          <a:xfrm>
            <a:off x="219321" y="3832459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5" name="Google Shape;525;p74"/>
          <p:cNvSpPr/>
          <p:nvPr/>
        </p:nvSpPr>
        <p:spPr>
          <a:xfrm>
            <a:off x="-1" y="1737612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526" name="Google Shape;526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840890"/>
            <a:ext cx="1303773" cy="507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5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30" name="Google Shape;530;p75"/>
          <p:cNvSpPr txBox="1">
            <a:spLocks noGrp="1"/>
          </p:cNvSpPr>
          <p:nvPr>
            <p:ph type="body" idx="1"/>
          </p:nvPr>
        </p:nvSpPr>
        <p:spPr>
          <a:xfrm>
            <a:off x="304800" y="1417638"/>
            <a:ext cx="41925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1" name="Google Shape;531;p75"/>
          <p:cNvSpPr txBox="1">
            <a:spLocks noGrp="1"/>
          </p:cNvSpPr>
          <p:nvPr>
            <p:ph type="body" idx="2"/>
          </p:nvPr>
        </p:nvSpPr>
        <p:spPr>
          <a:xfrm>
            <a:off x="304800" y="2015411"/>
            <a:ext cx="4192500" cy="4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2" name="Google Shape;532;p75"/>
          <p:cNvSpPr txBox="1">
            <a:spLocks noGrp="1"/>
          </p:cNvSpPr>
          <p:nvPr>
            <p:ph type="body" idx="3"/>
          </p:nvPr>
        </p:nvSpPr>
        <p:spPr>
          <a:xfrm>
            <a:off x="4645025" y="1417638"/>
            <a:ext cx="41943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3" name="Google Shape;533;p75"/>
          <p:cNvSpPr txBox="1">
            <a:spLocks noGrp="1"/>
          </p:cNvSpPr>
          <p:nvPr>
            <p:ph type="body" idx="4"/>
          </p:nvPr>
        </p:nvSpPr>
        <p:spPr>
          <a:xfrm>
            <a:off x="4645025" y="2050046"/>
            <a:ext cx="4194300" cy="4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4" name="Google Shape;534;p75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35" name="Google Shape;535;p75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75">
            <a:hlinkClick r:id="rId2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2">
  <p:cSld name="Title Slide CA 2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76"/>
          <p:cNvSpPr txBox="1">
            <a:spLocks noGrp="1"/>
          </p:cNvSpPr>
          <p:nvPr>
            <p:ph type="ctrTitle"/>
          </p:nvPr>
        </p:nvSpPr>
        <p:spPr>
          <a:xfrm>
            <a:off x="3339153" y="2950713"/>
            <a:ext cx="54972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39" name="Google Shape;539;p76"/>
          <p:cNvSpPr txBox="1">
            <a:spLocks noGrp="1"/>
          </p:cNvSpPr>
          <p:nvPr>
            <p:ph type="subTitle" idx="1"/>
          </p:nvPr>
        </p:nvSpPr>
        <p:spPr>
          <a:xfrm>
            <a:off x="3339152" y="3835562"/>
            <a:ext cx="5497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0" name="Google Shape;540;p76"/>
          <p:cNvSpPr/>
          <p:nvPr/>
        </p:nvSpPr>
        <p:spPr>
          <a:xfrm>
            <a:off x="0" y="174624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41" name="Google Shape;541;p76"/>
          <p:cNvSpPr>
            <a:spLocks noGrp="1"/>
          </p:cNvSpPr>
          <p:nvPr>
            <p:ph type="pic" idx="2"/>
          </p:nvPr>
        </p:nvSpPr>
        <p:spPr>
          <a:xfrm>
            <a:off x="304800" y="1857374"/>
            <a:ext cx="2752500" cy="3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42" name="Google Shape;542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SAP Co-Branded">
  <p:cSld name="Title Slide SAP Co-Branded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77"/>
          <p:cNvSpPr txBox="1">
            <a:spLocks noGrp="1"/>
          </p:cNvSpPr>
          <p:nvPr>
            <p:ph type="ctrTitle"/>
          </p:nvPr>
        </p:nvSpPr>
        <p:spPr>
          <a:xfrm>
            <a:off x="219320" y="2933439"/>
            <a:ext cx="8619900" cy="8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45" name="Google Shape;545;p77"/>
          <p:cNvSpPr txBox="1">
            <a:spLocks noGrp="1"/>
          </p:cNvSpPr>
          <p:nvPr>
            <p:ph type="subTitle" idx="1"/>
          </p:nvPr>
        </p:nvSpPr>
        <p:spPr>
          <a:xfrm>
            <a:off x="219317" y="3832459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6" name="Google Shape;546;p77"/>
          <p:cNvSpPr/>
          <p:nvPr/>
        </p:nvSpPr>
        <p:spPr>
          <a:xfrm>
            <a:off x="-1" y="1737612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47" name="Google Shape;547;p77"/>
          <p:cNvSpPr>
            <a:spLocks noGrp="1"/>
          </p:cNvSpPr>
          <p:nvPr>
            <p:ph type="pic" idx="2"/>
          </p:nvPr>
        </p:nvSpPr>
        <p:spPr>
          <a:xfrm>
            <a:off x="7188200" y="225425"/>
            <a:ext cx="16509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48" name="Google Shape;548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Page">
  <p:cSld name="Table Page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78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51" name="Google Shape;551;p78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52" name="Google Shape;552;p78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3" name="Google Shape;553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Page">
  <p:cSld name="Chart Page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79"/>
          <p:cNvSpPr>
            <a:spLocks noGrp="1"/>
          </p:cNvSpPr>
          <p:nvPr>
            <p:ph type="chart" idx="2"/>
          </p:nvPr>
        </p:nvSpPr>
        <p:spPr>
          <a:xfrm>
            <a:off x="304800" y="1575486"/>
            <a:ext cx="85344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6" name="Google Shape;556;p79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57" name="Google Shape;557;p79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58" name="Google Shape;558;p79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9" name="Google Shape;559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or graphic">
  <p:cSld name="Picture or graphic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80"/>
          <p:cNvSpPr>
            <a:spLocks noGrp="1"/>
          </p:cNvSpPr>
          <p:nvPr>
            <p:ph type="pic" idx="2"/>
          </p:nvPr>
        </p:nvSpPr>
        <p:spPr>
          <a:xfrm>
            <a:off x="304800" y="1575486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2" name="Google Shape;562;p80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63" name="Google Shape;563;p80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64" name="Google Shape;564;p80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5" name="Google Shape;565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Page">
  <p:cSld name="Contents Page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81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C9963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68" name="Google Shape;568;p81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81"/>
          <p:cNvSpPr txBox="1">
            <a:spLocks noGrp="1"/>
          </p:cNvSpPr>
          <p:nvPr>
            <p:ph type="title"/>
          </p:nvPr>
        </p:nvSpPr>
        <p:spPr>
          <a:xfrm>
            <a:off x="304800" y="2914650"/>
            <a:ext cx="3584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70" name="Google Shape;570;p81"/>
          <p:cNvSpPr txBox="1">
            <a:spLocks noGrp="1"/>
          </p:cNvSpPr>
          <p:nvPr>
            <p:ph type="body" idx="1"/>
          </p:nvPr>
        </p:nvSpPr>
        <p:spPr>
          <a:xfrm>
            <a:off x="4624613" y="1858449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1" name="Google Shape;571;p81"/>
          <p:cNvSpPr txBox="1">
            <a:spLocks noGrp="1"/>
          </p:cNvSpPr>
          <p:nvPr>
            <p:ph type="body" idx="2"/>
          </p:nvPr>
        </p:nvSpPr>
        <p:spPr>
          <a:xfrm>
            <a:off x="7209515" y="1858449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2" name="Google Shape;572;p81"/>
          <p:cNvSpPr txBox="1">
            <a:spLocks noGrp="1"/>
          </p:cNvSpPr>
          <p:nvPr>
            <p:ph type="body" idx="3"/>
          </p:nvPr>
        </p:nvSpPr>
        <p:spPr>
          <a:xfrm>
            <a:off x="4624613" y="240062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3" name="Google Shape;573;p81"/>
          <p:cNvSpPr txBox="1">
            <a:spLocks noGrp="1"/>
          </p:cNvSpPr>
          <p:nvPr>
            <p:ph type="body" idx="4"/>
          </p:nvPr>
        </p:nvSpPr>
        <p:spPr>
          <a:xfrm>
            <a:off x="7209515" y="240062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4" name="Google Shape;574;p81"/>
          <p:cNvSpPr txBox="1">
            <a:spLocks noGrp="1"/>
          </p:cNvSpPr>
          <p:nvPr>
            <p:ph type="body" idx="5"/>
          </p:nvPr>
        </p:nvSpPr>
        <p:spPr>
          <a:xfrm>
            <a:off x="4624613" y="295501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5" name="Google Shape;575;p81"/>
          <p:cNvSpPr txBox="1">
            <a:spLocks noGrp="1"/>
          </p:cNvSpPr>
          <p:nvPr>
            <p:ph type="body" idx="6"/>
          </p:nvPr>
        </p:nvSpPr>
        <p:spPr>
          <a:xfrm>
            <a:off x="7209515" y="295501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6" name="Google Shape;576;p81"/>
          <p:cNvSpPr txBox="1">
            <a:spLocks noGrp="1"/>
          </p:cNvSpPr>
          <p:nvPr>
            <p:ph type="body" idx="7"/>
          </p:nvPr>
        </p:nvSpPr>
        <p:spPr>
          <a:xfrm>
            <a:off x="4624613" y="350940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7" name="Google Shape;577;p81"/>
          <p:cNvSpPr txBox="1">
            <a:spLocks noGrp="1"/>
          </p:cNvSpPr>
          <p:nvPr>
            <p:ph type="body" idx="8"/>
          </p:nvPr>
        </p:nvSpPr>
        <p:spPr>
          <a:xfrm>
            <a:off x="7209515" y="350940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8" name="Google Shape;578;p81"/>
          <p:cNvSpPr txBox="1">
            <a:spLocks noGrp="1"/>
          </p:cNvSpPr>
          <p:nvPr>
            <p:ph type="body" idx="9"/>
          </p:nvPr>
        </p:nvSpPr>
        <p:spPr>
          <a:xfrm>
            <a:off x="4624613" y="406379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9" name="Google Shape;579;p81"/>
          <p:cNvSpPr txBox="1">
            <a:spLocks noGrp="1"/>
          </p:cNvSpPr>
          <p:nvPr>
            <p:ph type="body" idx="13"/>
          </p:nvPr>
        </p:nvSpPr>
        <p:spPr>
          <a:xfrm>
            <a:off x="7209515" y="406379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0" name="Google Shape;580;p81"/>
          <p:cNvSpPr txBox="1">
            <a:spLocks noGrp="1"/>
          </p:cNvSpPr>
          <p:nvPr>
            <p:ph type="body" idx="14"/>
          </p:nvPr>
        </p:nvSpPr>
        <p:spPr>
          <a:xfrm>
            <a:off x="4624613" y="4618186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1" name="Google Shape;581;p81"/>
          <p:cNvSpPr txBox="1">
            <a:spLocks noGrp="1"/>
          </p:cNvSpPr>
          <p:nvPr>
            <p:ph type="body" idx="15"/>
          </p:nvPr>
        </p:nvSpPr>
        <p:spPr>
          <a:xfrm>
            <a:off x="7209515" y="4618186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82" name="Google Shape;582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Image">
  <p:cSld name="Full Bleed Image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82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83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59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87" name="Google Shape;587;p83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88" name="Google Shape;588;p83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9" name="Google Shape;589;p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04800" y="1417637"/>
            <a:ext cx="41925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304800" y="2015408"/>
            <a:ext cx="4192500" cy="4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3"/>
          </p:nvPr>
        </p:nvSpPr>
        <p:spPr>
          <a:xfrm>
            <a:off x="4645025" y="1417637"/>
            <a:ext cx="41943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4"/>
          </p:nvPr>
        </p:nvSpPr>
        <p:spPr>
          <a:xfrm>
            <a:off x="4645025" y="2050046"/>
            <a:ext cx="4194300" cy="4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/>
          <p:nvPr/>
        </p:nvSpPr>
        <p:spPr>
          <a:xfrm>
            <a:off x="0" y="6330471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5" name="Google Shape;65;p9"/>
          <p:cNvSpPr txBox="1"/>
          <p:nvPr/>
        </p:nvSpPr>
        <p:spPr>
          <a:xfrm>
            <a:off x="7571684" y="6483773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Allerta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66" name="Google Shape;66;p9">
            <a:hlinkClick r:id="rId2"/>
          </p:cNvPr>
          <p:cNvSpPr/>
          <p:nvPr/>
        </p:nvSpPr>
        <p:spPr>
          <a:xfrm>
            <a:off x="3542585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39999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CA" type="blank">
  <p:cSld name="BLANK"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84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92" name="Google Shape;592;p84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3" name="Google Shape;593;p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_CA Green">
  <p:cSld name="2_Blank_CA Green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85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rgbClr val="1C99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96" name="Google Shape;596;p85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7" name="Google Shape;597;p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CA and SAP">
  <p:cSld name="1_Blank_CA and SAP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86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01" name="Google Shape;601;p86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2" name="Google Shape;602;p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33799"/>
            <a:ext cx="3057300" cy="133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87"/>
          <p:cNvSpPr txBox="1">
            <a:spLocks noGrp="1"/>
          </p:cNvSpPr>
          <p:nvPr>
            <p:ph type="title"/>
          </p:nvPr>
        </p:nvSpPr>
        <p:spPr>
          <a:xfrm>
            <a:off x="304800" y="279399"/>
            <a:ext cx="8534400" cy="11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06" name="Google Shape;606;p87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038600" cy="45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7" name="Google Shape;607;p87"/>
          <p:cNvSpPr txBox="1">
            <a:spLocks noGrp="1"/>
          </p:cNvSpPr>
          <p:nvPr>
            <p:ph type="body" idx="2"/>
          </p:nvPr>
        </p:nvSpPr>
        <p:spPr>
          <a:xfrm>
            <a:off x="4496020" y="1603770"/>
            <a:ext cx="4026000" cy="45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8" name="Google Shape;608;p87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09" name="Google Shape;609;p87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87">
            <a:hlinkClick r:id="rId2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">
  <p:cSld name="Image and Text"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88"/>
          <p:cNvSpPr>
            <a:spLocks noGrp="1"/>
          </p:cNvSpPr>
          <p:nvPr>
            <p:ph type="pic" idx="2"/>
          </p:nvPr>
        </p:nvSpPr>
        <p:spPr>
          <a:xfrm>
            <a:off x="4673600" y="1600201"/>
            <a:ext cx="4013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3" name="Google Shape;613;p88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14" name="Google Shape;614;p88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5" name="Google Shape;615;p88"/>
          <p:cNvSpPr txBox="1">
            <a:spLocks noGrp="1"/>
          </p:cNvSpPr>
          <p:nvPr>
            <p:ph type="body" idx="3"/>
          </p:nvPr>
        </p:nvSpPr>
        <p:spPr>
          <a:xfrm>
            <a:off x="4673600" y="5646677"/>
            <a:ext cx="40131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6" name="Google Shape;616;p88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17" name="Google Shape;617;p88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and Text">
  <p:cSld name="2 Images and Text"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89"/>
          <p:cNvSpPr>
            <a:spLocks noGrp="1"/>
          </p:cNvSpPr>
          <p:nvPr>
            <p:ph type="pic" idx="2"/>
          </p:nvPr>
        </p:nvSpPr>
        <p:spPr>
          <a:xfrm>
            <a:off x="4673600" y="3892047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0" name="Google Shape;620;p89"/>
          <p:cNvSpPr>
            <a:spLocks noGrp="1"/>
          </p:cNvSpPr>
          <p:nvPr>
            <p:ph type="pic" idx="3"/>
          </p:nvPr>
        </p:nvSpPr>
        <p:spPr>
          <a:xfrm>
            <a:off x="4673600" y="1600201"/>
            <a:ext cx="40131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1" name="Google Shape;621;p89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22" name="Google Shape;622;p89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3" name="Google Shape;623;p89"/>
          <p:cNvSpPr txBox="1">
            <a:spLocks noGrp="1"/>
          </p:cNvSpPr>
          <p:nvPr>
            <p:ph type="body" idx="4"/>
          </p:nvPr>
        </p:nvSpPr>
        <p:spPr>
          <a:xfrm>
            <a:off x="4673600" y="5646677"/>
            <a:ext cx="40578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4" name="Google Shape;624;p89"/>
          <p:cNvSpPr txBox="1">
            <a:spLocks noGrp="1"/>
          </p:cNvSpPr>
          <p:nvPr>
            <p:ph type="body" idx="5"/>
          </p:nvPr>
        </p:nvSpPr>
        <p:spPr>
          <a:xfrm>
            <a:off x="4673600" y="3354831"/>
            <a:ext cx="40131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5" name="Google Shape;625;p89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26" name="Google Shape;626;p89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">
  <p:cSld name="Two Images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90"/>
          <p:cNvSpPr>
            <a:spLocks noGrp="1"/>
          </p:cNvSpPr>
          <p:nvPr>
            <p:ph type="pic" idx="2"/>
          </p:nvPr>
        </p:nvSpPr>
        <p:spPr>
          <a:xfrm>
            <a:off x="4683120" y="1600200"/>
            <a:ext cx="4003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9" name="Google Shape;629;p90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30" name="Google Shape;630;p90"/>
          <p:cNvSpPr txBox="1">
            <a:spLocks noGrp="1"/>
          </p:cNvSpPr>
          <p:nvPr>
            <p:ph type="body" idx="1"/>
          </p:nvPr>
        </p:nvSpPr>
        <p:spPr>
          <a:xfrm>
            <a:off x="4683120" y="5646677"/>
            <a:ext cx="40038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1" name="Google Shape;631;p90"/>
          <p:cNvSpPr>
            <a:spLocks noGrp="1"/>
          </p:cNvSpPr>
          <p:nvPr>
            <p:ph type="pic" idx="3"/>
          </p:nvPr>
        </p:nvSpPr>
        <p:spPr>
          <a:xfrm>
            <a:off x="304801" y="1600200"/>
            <a:ext cx="4225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2" name="Google Shape;632;p90"/>
          <p:cNvSpPr txBox="1">
            <a:spLocks noGrp="1"/>
          </p:cNvSpPr>
          <p:nvPr>
            <p:ph type="body" idx="4"/>
          </p:nvPr>
        </p:nvSpPr>
        <p:spPr>
          <a:xfrm>
            <a:off x="304800" y="5646677"/>
            <a:ext cx="42258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3" name="Google Shape;633;p90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34" name="Google Shape;634;p90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mages">
  <p:cSld name="Four Images"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91"/>
          <p:cNvSpPr>
            <a:spLocks noGrp="1"/>
          </p:cNvSpPr>
          <p:nvPr>
            <p:ph type="pic" idx="2"/>
          </p:nvPr>
        </p:nvSpPr>
        <p:spPr>
          <a:xfrm>
            <a:off x="4530722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7" name="Google Shape;637;p91"/>
          <p:cNvSpPr>
            <a:spLocks noGrp="1"/>
          </p:cNvSpPr>
          <p:nvPr>
            <p:ph type="pic" idx="3"/>
          </p:nvPr>
        </p:nvSpPr>
        <p:spPr>
          <a:xfrm>
            <a:off x="4533898" y="1600200"/>
            <a:ext cx="41529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8" name="Google Shape;638;p91"/>
          <p:cNvSpPr>
            <a:spLocks noGrp="1"/>
          </p:cNvSpPr>
          <p:nvPr>
            <p:ph type="pic" idx="4"/>
          </p:nvPr>
        </p:nvSpPr>
        <p:spPr>
          <a:xfrm>
            <a:off x="304800" y="1600200"/>
            <a:ext cx="4159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9" name="Google Shape;639;p91"/>
          <p:cNvSpPr>
            <a:spLocks noGrp="1"/>
          </p:cNvSpPr>
          <p:nvPr>
            <p:ph type="pic" idx="5"/>
          </p:nvPr>
        </p:nvSpPr>
        <p:spPr>
          <a:xfrm>
            <a:off x="307975" y="3892046"/>
            <a:ext cx="4156200" cy="22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0" name="Google Shape;640;p91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41" name="Google Shape;641;p91"/>
          <p:cNvSpPr txBox="1">
            <a:spLocks noGrp="1"/>
          </p:cNvSpPr>
          <p:nvPr>
            <p:ph type="body" idx="1"/>
          </p:nvPr>
        </p:nvSpPr>
        <p:spPr>
          <a:xfrm>
            <a:off x="4533898" y="5646677"/>
            <a:ext cx="41529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2" name="Google Shape;642;p91"/>
          <p:cNvSpPr txBox="1">
            <a:spLocks noGrp="1"/>
          </p:cNvSpPr>
          <p:nvPr>
            <p:ph type="body" idx="6"/>
          </p:nvPr>
        </p:nvSpPr>
        <p:spPr>
          <a:xfrm>
            <a:off x="304800" y="5646677"/>
            <a:ext cx="41592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3" name="Google Shape;643;p91"/>
          <p:cNvSpPr txBox="1">
            <a:spLocks noGrp="1"/>
          </p:cNvSpPr>
          <p:nvPr>
            <p:ph type="body" idx="7"/>
          </p:nvPr>
        </p:nvSpPr>
        <p:spPr>
          <a:xfrm>
            <a:off x="4530722" y="3354831"/>
            <a:ext cx="41562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4" name="Google Shape;644;p91"/>
          <p:cNvSpPr txBox="1">
            <a:spLocks noGrp="1"/>
          </p:cNvSpPr>
          <p:nvPr>
            <p:ph type="body" idx="8"/>
          </p:nvPr>
        </p:nvSpPr>
        <p:spPr>
          <a:xfrm>
            <a:off x="304801" y="3354831"/>
            <a:ext cx="4159200" cy="47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5" name="Google Shape;645;p91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46" name="Google Shape;646;p91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92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49" name="Google Shape;649;p92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50" name="Google Shape;650;p92"/>
          <p:cNvSpPr/>
          <p:nvPr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51" name="Google Shape;651;p92"/>
          <p:cNvSpPr/>
          <p:nvPr/>
        </p:nvSpPr>
        <p:spPr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52" name="Google Shape;652;p92"/>
          <p:cNvSpPr/>
          <p:nvPr/>
        </p:nvSpPr>
        <p:spPr>
          <a:xfrm>
            <a:off x="152400" y="2286000"/>
            <a:ext cx="88332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53" name="Google Shape;653;p92"/>
          <p:cNvSpPr/>
          <p:nvPr/>
        </p:nvSpPr>
        <p:spPr>
          <a:xfrm>
            <a:off x="155448" y="142352"/>
            <a:ext cx="8833200" cy="213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54" name="Google Shape;654;p92"/>
          <p:cNvSpPr txBox="1">
            <a:spLocks noGrp="1"/>
          </p:cNvSpPr>
          <p:nvPr>
            <p:ph type="body" idx="1"/>
          </p:nvPr>
        </p:nvSpPr>
        <p:spPr>
          <a:xfrm>
            <a:off x="1368426" y="2743200"/>
            <a:ext cx="64803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655" name="Google Shape;655;p92"/>
          <p:cNvSpPr/>
          <p:nvPr/>
        </p:nvSpPr>
        <p:spPr>
          <a:xfrm>
            <a:off x="146304" y="6391656"/>
            <a:ext cx="8833200" cy="30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56" name="Google Shape;656;p92"/>
          <p:cNvSpPr/>
          <p:nvPr/>
        </p:nvSpPr>
        <p:spPr>
          <a:xfrm>
            <a:off x="152400" y="152400"/>
            <a:ext cx="8833200" cy="6547200"/>
          </a:xfrm>
          <a:prstGeom prst="rect">
            <a:avLst/>
          </a:prstGeom>
          <a:noFill/>
          <a:ln w="9525" cap="flat" cmpd="sng">
            <a:solidFill>
              <a:srgbClr val="7A979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57" name="Google Shape;657;p92"/>
          <p:cNvSpPr txBox="1">
            <a:spLocks noGrp="1"/>
          </p:cNvSpPr>
          <p:nvPr>
            <p:ph type="ftr" idx="11"/>
          </p:nvPr>
        </p:nvSpPr>
        <p:spPr>
          <a:xfrm>
            <a:off x="304800" y="6410848"/>
            <a:ext cx="3581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ucida Sans"/>
              <a:buNone/>
              <a:defRPr sz="12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658" name="Google Shape;658;p92"/>
          <p:cNvSpPr txBox="1">
            <a:spLocks noGrp="1"/>
          </p:cNvSpPr>
          <p:nvPr>
            <p:ph type="dt" idx="10"/>
          </p:nvPr>
        </p:nvSpPr>
        <p:spPr>
          <a:xfrm>
            <a:off x="5791200" y="6404984"/>
            <a:ext cx="3045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ucida Sans"/>
              <a:buNone/>
              <a:defRPr sz="14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cxnSp>
        <p:nvCxnSpPr>
          <p:cNvPr id="659" name="Google Shape;659;p92"/>
          <p:cNvCxnSpPr/>
          <p:nvPr/>
        </p:nvCxnSpPr>
        <p:spPr>
          <a:xfrm>
            <a:off x="152400" y="2438400"/>
            <a:ext cx="8833200" cy="0"/>
          </a:xfrm>
          <a:prstGeom prst="straightConnector1">
            <a:avLst/>
          </a:prstGeom>
          <a:noFill/>
          <a:ln w="11425" cap="flat" cmpd="sng">
            <a:solidFill>
              <a:srgbClr val="7A979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660" name="Google Shape;660;p9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61" name="Google Shape;661;p92"/>
          <p:cNvSpPr/>
          <p:nvPr/>
        </p:nvSpPr>
        <p:spPr>
          <a:xfrm>
            <a:off x="4361688" y="2209800"/>
            <a:ext cx="420600" cy="420600"/>
          </a:xfrm>
          <a:prstGeom prst="ellipse">
            <a:avLst/>
          </a:prstGeom>
          <a:solidFill>
            <a:srgbClr val="FFFFFF"/>
          </a:solidFill>
          <a:ln w="50800" cap="rnd" cmpd="dbl">
            <a:solidFill>
              <a:srgbClr val="7A97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62" name="Google Shape;662;p92"/>
          <p:cNvSpPr txBox="1">
            <a:spLocks noGrp="1"/>
          </p:cNvSpPr>
          <p:nvPr>
            <p:ph type="sldNum" idx="12"/>
          </p:nvPr>
        </p:nvSpPr>
        <p:spPr>
          <a:xfrm>
            <a:off x="4343400" y="2199450"/>
            <a:ext cx="4572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3" name="Google Shape;663;p92"/>
          <p:cNvSpPr txBox="1"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eorgia"/>
              <a:buNone/>
              <a:defRPr sz="42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9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9963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69" name="Google Shape;669;p94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70" name="Google Shape;670;p94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71" name="Google Shape;671;p94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72" name="Google Shape;672;p94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73" name="Google Shape;673;p94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674" name="Google Shape;674;p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2">
  <p:cSld name="Title Slide CA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ctrTitle"/>
          </p:nvPr>
        </p:nvSpPr>
        <p:spPr>
          <a:xfrm>
            <a:off x="3339153" y="2950713"/>
            <a:ext cx="54972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ubTitle" idx="1"/>
          </p:nvPr>
        </p:nvSpPr>
        <p:spPr>
          <a:xfrm>
            <a:off x="3339151" y="3835562"/>
            <a:ext cx="5497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/>
          <p:nvPr/>
        </p:nvSpPr>
        <p:spPr>
          <a:xfrm>
            <a:off x="0" y="174624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1" name="Google Shape;71;p10"/>
          <p:cNvSpPr>
            <a:spLocks noGrp="1"/>
          </p:cNvSpPr>
          <p:nvPr>
            <p:ph type="pic" idx="2"/>
          </p:nvPr>
        </p:nvSpPr>
        <p:spPr>
          <a:xfrm>
            <a:off x="304800" y="1857374"/>
            <a:ext cx="2752500" cy="3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508000" marR="0" lvl="0" indent="-165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652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778000" marR="0" lvl="3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35200" marR="0" lvl="4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94000" marR="0" lvl="5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51200" marR="0" lvl="6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708400" marR="0" lvl="7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65600" marR="0" lvl="8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2" name="Google Shape;72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9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9B0AC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77" name="Google Shape;677;p95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78" name="Google Shape;678;p95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79" name="Google Shape;679;p95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80" name="Google Shape;680;p95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81" name="Google Shape;681;p95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682" name="Google Shape;682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9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64646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85" name="Google Shape;685;p96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86" name="Google Shape;686;p96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87" name="Google Shape;687;p96"/>
          <p:cNvSpPr txBox="1"/>
          <p:nvPr/>
        </p:nvSpPr>
        <p:spPr>
          <a:xfrm>
            <a:off x="115460" y="2306250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88" name="Google Shape;688;p96"/>
          <p:cNvSpPr txBox="1"/>
          <p:nvPr/>
        </p:nvSpPr>
        <p:spPr>
          <a:xfrm>
            <a:off x="115460" y="2952693"/>
            <a:ext cx="3793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89" name="Google Shape;689;p96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690" name="Google Shape;690;p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and SAP">
  <p:cSld name="Title Slide CA and SAP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97"/>
          <p:cNvSpPr txBox="1">
            <a:spLocks noGrp="1"/>
          </p:cNvSpPr>
          <p:nvPr>
            <p:ph type="ctrTitle"/>
          </p:nvPr>
        </p:nvSpPr>
        <p:spPr>
          <a:xfrm>
            <a:off x="219320" y="2982072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93" name="Google Shape;693;p97"/>
          <p:cNvSpPr txBox="1">
            <a:spLocks noGrp="1"/>
          </p:cNvSpPr>
          <p:nvPr>
            <p:ph type="subTitle" idx="1"/>
          </p:nvPr>
        </p:nvSpPr>
        <p:spPr>
          <a:xfrm>
            <a:off x="219321" y="3832459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4" name="Google Shape;694;p97"/>
          <p:cNvSpPr/>
          <p:nvPr/>
        </p:nvSpPr>
        <p:spPr>
          <a:xfrm>
            <a:off x="-1" y="1737612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695" name="Google Shape;695;p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840890"/>
            <a:ext cx="1303773" cy="507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98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99" name="Google Shape;699;p98"/>
          <p:cNvSpPr txBox="1">
            <a:spLocks noGrp="1"/>
          </p:cNvSpPr>
          <p:nvPr>
            <p:ph type="body" idx="1"/>
          </p:nvPr>
        </p:nvSpPr>
        <p:spPr>
          <a:xfrm>
            <a:off x="304800" y="1417638"/>
            <a:ext cx="41925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0" name="Google Shape;700;p98"/>
          <p:cNvSpPr txBox="1">
            <a:spLocks noGrp="1"/>
          </p:cNvSpPr>
          <p:nvPr>
            <p:ph type="body" idx="2"/>
          </p:nvPr>
        </p:nvSpPr>
        <p:spPr>
          <a:xfrm>
            <a:off x="304800" y="2015411"/>
            <a:ext cx="4192500" cy="4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1" name="Google Shape;701;p98"/>
          <p:cNvSpPr txBox="1">
            <a:spLocks noGrp="1"/>
          </p:cNvSpPr>
          <p:nvPr>
            <p:ph type="body" idx="3"/>
          </p:nvPr>
        </p:nvSpPr>
        <p:spPr>
          <a:xfrm>
            <a:off x="4645025" y="1417638"/>
            <a:ext cx="41943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2" name="Google Shape;702;p98"/>
          <p:cNvSpPr txBox="1">
            <a:spLocks noGrp="1"/>
          </p:cNvSpPr>
          <p:nvPr>
            <p:ph type="body" idx="4"/>
          </p:nvPr>
        </p:nvSpPr>
        <p:spPr>
          <a:xfrm>
            <a:off x="4645025" y="2050046"/>
            <a:ext cx="4194300" cy="4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3" name="Google Shape;703;p98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04" name="Google Shape;704;p98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98">
            <a:hlinkClick r:id="rId2"/>
          </p:cNvPr>
          <p:cNvSpPr/>
          <p:nvPr/>
        </p:nvSpPr>
        <p:spPr>
          <a:xfrm>
            <a:off x="3542586" y="6519775"/>
            <a:ext cx="1906800" cy="1755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2">
  <p:cSld name="Title Slide CA 2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99"/>
          <p:cNvSpPr txBox="1">
            <a:spLocks noGrp="1"/>
          </p:cNvSpPr>
          <p:nvPr>
            <p:ph type="ctrTitle"/>
          </p:nvPr>
        </p:nvSpPr>
        <p:spPr>
          <a:xfrm>
            <a:off x="3339153" y="2950713"/>
            <a:ext cx="54972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08" name="Google Shape;708;p99"/>
          <p:cNvSpPr txBox="1">
            <a:spLocks noGrp="1"/>
          </p:cNvSpPr>
          <p:nvPr>
            <p:ph type="subTitle" idx="1"/>
          </p:nvPr>
        </p:nvSpPr>
        <p:spPr>
          <a:xfrm>
            <a:off x="3339152" y="3835562"/>
            <a:ext cx="5497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9" name="Google Shape;709;p99"/>
          <p:cNvSpPr/>
          <p:nvPr/>
        </p:nvSpPr>
        <p:spPr>
          <a:xfrm>
            <a:off x="0" y="1746249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10" name="Google Shape;710;p99"/>
          <p:cNvSpPr>
            <a:spLocks noGrp="1"/>
          </p:cNvSpPr>
          <p:nvPr>
            <p:ph type="pic" idx="2"/>
          </p:nvPr>
        </p:nvSpPr>
        <p:spPr>
          <a:xfrm>
            <a:off x="304800" y="1857374"/>
            <a:ext cx="2752500" cy="3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11" name="Google Shape;711;p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SAP Co-Branded">
  <p:cSld name="Title Slide SAP Co-Branded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100"/>
          <p:cNvSpPr txBox="1">
            <a:spLocks noGrp="1"/>
          </p:cNvSpPr>
          <p:nvPr>
            <p:ph type="ctrTitle"/>
          </p:nvPr>
        </p:nvSpPr>
        <p:spPr>
          <a:xfrm>
            <a:off x="219320" y="2933439"/>
            <a:ext cx="8619900" cy="8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14" name="Google Shape;714;p100"/>
          <p:cNvSpPr txBox="1">
            <a:spLocks noGrp="1"/>
          </p:cNvSpPr>
          <p:nvPr>
            <p:ph type="subTitle" idx="1"/>
          </p:nvPr>
        </p:nvSpPr>
        <p:spPr>
          <a:xfrm>
            <a:off x="219317" y="3832459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5" name="Google Shape;715;p100"/>
          <p:cNvSpPr/>
          <p:nvPr/>
        </p:nvSpPr>
        <p:spPr>
          <a:xfrm>
            <a:off x="-1" y="1737612"/>
            <a:ext cx="9144000" cy="1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16" name="Google Shape;716;p100"/>
          <p:cNvSpPr>
            <a:spLocks noGrp="1"/>
          </p:cNvSpPr>
          <p:nvPr>
            <p:ph type="pic" idx="2"/>
          </p:nvPr>
        </p:nvSpPr>
        <p:spPr>
          <a:xfrm>
            <a:off x="7188200" y="225425"/>
            <a:ext cx="16509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17" name="Google Shape;717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394130"/>
            <a:ext cx="2235300" cy="20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Page">
  <p:cSld name="Table Page"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01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20" name="Google Shape;720;p101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21" name="Google Shape;721;p101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2" name="Google Shape;722;p1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Page">
  <p:cSld name="Chart Page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02"/>
          <p:cNvSpPr>
            <a:spLocks noGrp="1"/>
          </p:cNvSpPr>
          <p:nvPr>
            <p:ph type="chart" idx="2"/>
          </p:nvPr>
        </p:nvSpPr>
        <p:spPr>
          <a:xfrm>
            <a:off x="304800" y="1575486"/>
            <a:ext cx="85344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5" name="Google Shape;725;p102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26" name="Google Shape;726;p102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27" name="Google Shape;727;p102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8" name="Google Shape;728;p1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or graphic">
  <p:cSld name="Picture or graphic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03"/>
          <p:cNvSpPr>
            <a:spLocks noGrp="1"/>
          </p:cNvSpPr>
          <p:nvPr>
            <p:ph type="pic" idx="2"/>
          </p:nvPr>
        </p:nvSpPr>
        <p:spPr>
          <a:xfrm>
            <a:off x="304800" y="1575486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1" name="Google Shape;731;p103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32" name="Google Shape;732;p103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33" name="Google Shape;733;p103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4" name="Google Shape;734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Page">
  <p:cSld name="Contents Page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04"/>
          <p:cNvSpPr/>
          <p:nvPr/>
        </p:nvSpPr>
        <p:spPr>
          <a:xfrm>
            <a:off x="1" y="6330472"/>
            <a:ext cx="9153000" cy="54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C9963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37" name="Google Shape;737;p104"/>
          <p:cNvSpPr txBox="1"/>
          <p:nvPr/>
        </p:nvSpPr>
        <p:spPr>
          <a:xfrm>
            <a:off x="7571684" y="6483774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US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104"/>
          <p:cNvSpPr txBox="1">
            <a:spLocks noGrp="1"/>
          </p:cNvSpPr>
          <p:nvPr>
            <p:ph type="title"/>
          </p:nvPr>
        </p:nvSpPr>
        <p:spPr>
          <a:xfrm>
            <a:off x="304800" y="2914650"/>
            <a:ext cx="3584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39" name="Google Shape;739;p104"/>
          <p:cNvSpPr txBox="1">
            <a:spLocks noGrp="1"/>
          </p:cNvSpPr>
          <p:nvPr>
            <p:ph type="body" idx="1"/>
          </p:nvPr>
        </p:nvSpPr>
        <p:spPr>
          <a:xfrm>
            <a:off x="4624613" y="1858449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0" name="Google Shape;740;p104"/>
          <p:cNvSpPr txBox="1">
            <a:spLocks noGrp="1"/>
          </p:cNvSpPr>
          <p:nvPr>
            <p:ph type="body" idx="2"/>
          </p:nvPr>
        </p:nvSpPr>
        <p:spPr>
          <a:xfrm>
            <a:off x="7209515" y="1858449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1" name="Google Shape;741;p104"/>
          <p:cNvSpPr txBox="1">
            <a:spLocks noGrp="1"/>
          </p:cNvSpPr>
          <p:nvPr>
            <p:ph type="body" idx="3"/>
          </p:nvPr>
        </p:nvSpPr>
        <p:spPr>
          <a:xfrm>
            <a:off x="4624613" y="240062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2" name="Google Shape;742;p104"/>
          <p:cNvSpPr txBox="1">
            <a:spLocks noGrp="1"/>
          </p:cNvSpPr>
          <p:nvPr>
            <p:ph type="body" idx="4"/>
          </p:nvPr>
        </p:nvSpPr>
        <p:spPr>
          <a:xfrm>
            <a:off x="7209515" y="240062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3" name="Google Shape;743;p104"/>
          <p:cNvSpPr txBox="1">
            <a:spLocks noGrp="1"/>
          </p:cNvSpPr>
          <p:nvPr>
            <p:ph type="body" idx="5"/>
          </p:nvPr>
        </p:nvSpPr>
        <p:spPr>
          <a:xfrm>
            <a:off x="4624613" y="295501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4" name="Google Shape;744;p104"/>
          <p:cNvSpPr txBox="1">
            <a:spLocks noGrp="1"/>
          </p:cNvSpPr>
          <p:nvPr>
            <p:ph type="body" idx="6"/>
          </p:nvPr>
        </p:nvSpPr>
        <p:spPr>
          <a:xfrm>
            <a:off x="7209515" y="295501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5" name="Google Shape;745;p104"/>
          <p:cNvSpPr txBox="1">
            <a:spLocks noGrp="1"/>
          </p:cNvSpPr>
          <p:nvPr>
            <p:ph type="body" idx="7"/>
          </p:nvPr>
        </p:nvSpPr>
        <p:spPr>
          <a:xfrm>
            <a:off x="4624613" y="350940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6" name="Google Shape;746;p104"/>
          <p:cNvSpPr txBox="1">
            <a:spLocks noGrp="1"/>
          </p:cNvSpPr>
          <p:nvPr>
            <p:ph type="body" idx="8"/>
          </p:nvPr>
        </p:nvSpPr>
        <p:spPr>
          <a:xfrm>
            <a:off x="7209515" y="350940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7" name="Google Shape;747;p104"/>
          <p:cNvSpPr txBox="1">
            <a:spLocks noGrp="1"/>
          </p:cNvSpPr>
          <p:nvPr>
            <p:ph type="body" idx="9"/>
          </p:nvPr>
        </p:nvSpPr>
        <p:spPr>
          <a:xfrm>
            <a:off x="4624613" y="4063798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8" name="Google Shape;748;p104"/>
          <p:cNvSpPr txBox="1">
            <a:spLocks noGrp="1"/>
          </p:cNvSpPr>
          <p:nvPr>
            <p:ph type="body" idx="13"/>
          </p:nvPr>
        </p:nvSpPr>
        <p:spPr>
          <a:xfrm>
            <a:off x="7209515" y="4063798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9" name="Google Shape;749;p104"/>
          <p:cNvSpPr txBox="1">
            <a:spLocks noGrp="1"/>
          </p:cNvSpPr>
          <p:nvPr>
            <p:ph type="body" idx="14"/>
          </p:nvPr>
        </p:nvSpPr>
        <p:spPr>
          <a:xfrm>
            <a:off x="4624613" y="4618186"/>
            <a:ext cx="24447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0" name="Google Shape;750;p104"/>
          <p:cNvSpPr txBox="1">
            <a:spLocks noGrp="1"/>
          </p:cNvSpPr>
          <p:nvPr>
            <p:ph type="body" idx="15"/>
          </p:nvPr>
        </p:nvSpPr>
        <p:spPr>
          <a:xfrm>
            <a:off x="7209515" y="4618186"/>
            <a:ext cx="14472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51" name="Google Shape;751;p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6503299"/>
            <a:ext cx="1746600" cy="1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slideLayout" Target="../slideLayouts/slideLayout11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3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19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1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33.xml"/><Relationship Id="rId21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20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23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40.xml"/><Relationship Id="rId19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Relationship Id="rId22" Type="http://schemas.openxmlformats.org/officeDocument/2006/relationships/slideLayout" Target="../slideLayouts/slideLayout15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18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56.xml"/><Relationship Id="rId21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17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55.xml"/><Relationship Id="rId16" Type="http://schemas.openxmlformats.org/officeDocument/2006/relationships/slideLayout" Target="../slideLayouts/slideLayout169.xml"/><Relationship Id="rId20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5" Type="http://schemas.openxmlformats.org/officeDocument/2006/relationships/slideLayout" Target="../slideLayouts/slideLayout168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163.xml"/><Relationship Id="rId19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7.xml"/><Relationship Id="rId22" Type="http://schemas.openxmlformats.org/officeDocument/2006/relationships/slideLayout" Target="../slideLayouts/slideLayout17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slideLayout" Target="../slideLayouts/slideLayout188.xml"/><Relationship Id="rId1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78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17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77.xml"/><Relationship Id="rId16" Type="http://schemas.openxmlformats.org/officeDocument/2006/relationships/slideLayout" Target="../slideLayouts/slideLayout191.xml"/><Relationship Id="rId20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85.xml"/><Relationship Id="rId19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slideLayout" Target="../slideLayouts/slideLayout1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70" name="Google Shape;170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46" name="Google Shape;346;p4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5" name="Google Shape;505;p7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9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6" name="Google Shape;666;p9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5" name="Google Shape;835;p1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71" name="Google Shape;971;p1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1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47" name="Google Shape;1147;p16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18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15" name="Google Shape;1315;p18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  <p:sldLayoutId id="2147483841" r:id="rId19"/>
    <p:sldLayoutId id="2147483842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6.xml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6.xml"/><Relationship Id="rId5" Type="http://schemas.openxmlformats.org/officeDocument/2006/relationships/hyperlink" Target="https://im.kendallhunt.com/MS/students/3/1/1/practice.html" TargetMode="Externa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uldyourathermath.com/birthday-cake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6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6.xml"/><Relationship Id="rId4" Type="http://schemas.openxmlformats.org/officeDocument/2006/relationships/hyperlink" Target="http://wodb.ca/numbers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6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6.xml"/><Relationship Id="rId5" Type="http://schemas.openxmlformats.org/officeDocument/2006/relationships/image" Target="../media/image44.jpg"/><Relationship Id="rId4" Type="http://schemas.openxmlformats.org/officeDocument/2006/relationships/hyperlink" Target="http://drive.google.com/file/d/1pNXnECl52Z2ICpCFdmzI886faXCohZEO/view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6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1.xml"/><Relationship Id="rId4" Type="http://schemas.openxmlformats.org/officeDocument/2006/relationships/hyperlink" Target="http://www.achievethecore.org/ca-signup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event.on24.com/wcc/r/2103305/4C721C37341A48B1CED88EF5A6CA114D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jfann@studentsachieve.net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.png"/><Relationship Id="rId5" Type="http://schemas.openxmlformats.org/officeDocument/2006/relationships/hyperlink" Target="http://www.achievethecore.org" TargetMode="External"/><Relationship Id="rId4" Type="http://schemas.openxmlformats.org/officeDocument/2006/relationships/hyperlink" Target="http://www.achievethecore.org/ca-signup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205"/>
          <p:cNvSpPr txBox="1"/>
          <p:nvPr/>
        </p:nvSpPr>
        <p:spPr>
          <a:xfrm>
            <a:off x="-2518771" y="5036553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455" name="Google Shape;1455;p205"/>
          <p:cNvSpPr txBox="1">
            <a:spLocks noGrp="1"/>
          </p:cNvSpPr>
          <p:nvPr>
            <p:ph type="ctrTitle"/>
          </p:nvPr>
        </p:nvSpPr>
        <p:spPr>
          <a:xfrm>
            <a:off x="219317" y="2982072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</a:pPr>
            <a:r>
              <a:rPr lang="en-US" sz="3000" b="1">
                <a:solidFill>
                  <a:srgbClr val="575757"/>
                </a:solidFill>
              </a:rPr>
              <a:t>Math Language Routines: Vibrant Discussions in the Math Classroom</a:t>
            </a:r>
            <a:endParaRPr sz="2800" b="0" i="0" u="none" strike="noStrike" cap="none">
              <a:solidFill>
                <a:srgbClr val="50514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456" name="Google Shape;1456;p205"/>
          <p:cNvSpPr txBox="1">
            <a:spLocks noGrp="1"/>
          </p:cNvSpPr>
          <p:nvPr>
            <p:ph type="subTitle" idx="1"/>
          </p:nvPr>
        </p:nvSpPr>
        <p:spPr>
          <a:xfrm>
            <a:off x="262043" y="3963982"/>
            <a:ext cx="86199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00"/>
              <a:buFont typeface="Arial"/>
              <a:buNone/>
            </a:pPr>
            <a:r>
              <a:rPr lang="en-US" sz="2000" b="0" i="0" u="none" strike="noStrike" cap="none">
                <a:solidFill>
                  <a:srgbClr val="575757"/>
                </a:solidFill>
                <a:latin typeface="Lucida Sans"/>
                <a:ea typeface="Lucida Sans"/>
                <a:cs typeface="Lucida Sans"/>
                <a:sym typeface="Lucida Sans"/>
              </a:rPr>
              <a:t>Core Advocates Monthly Webinar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500"/>
              <a:buFont typeface="Arial"/>
              <a:buNone/>
            </a:pPr>
            <a:r>
              <a:rPr lang="en-US">
                <a:solidFill>
                  <a:srgbClr val="575757"/>
                </a:solidFill>
              </a:rPr>
              <a:t>October 2, 2019</a:t>
            </a:r>
            <a:endParaRPr/>
          </a:p>
        </p:txBody>
      </p:sp>
      <p:grpSp>
        <p:nvGrpSpPr>
          <p:cNvPr id="1457" name="Google Shape;1457;p205"/>
          <p:cNvGrpSpPr/>
          <p:nvPr/>
        </p:nvGrpSpPr>
        <p:grpSpPr>
          <a:xfrm>
            <a:off x="2791500" y="4149600"/>
            <a:ext cx="6047725" cy="2407800"/>
            <a:chOff x="2746950" y="4450200"/>
            <a:chExt cx="6047725" cy="2407800"/>
          </a:xfrm>
        </p:grpSpPr>
        <p:sp>
          <p:nvSpPr>
            <p:cNvPr id="1458" name="Google Shape;1458;p205"/>
            <p:cNvSpPr/>
            <p:nvPr/>
          </p:nvSpPr>
          <p:spPr>
            <a:xfrm>
              <a:off x="5192875" y="5443950"/>
              <a:ext cx="933300" cy="7101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0E5A1C"/>
            </a:solidFill>
            <a:ln w="9525" cap="flat" cmpd="sng">
              <a:solidFill>
                <a:srgbClr val="45464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05"/>
            <p:cNvSpPr txBox="1"/>
            <p:nvPr/>
          </p:nvSpPr>
          <p:spPr>
            <a:xfrm>
              <a:off x="6126175" y="4450200"/>
              <a:ext cx="2668500" cy="24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666666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The webinar will begin shortly. </a:t>
              </a:r>
              <a:endParaRPr sz="1800">
                <a:solidFill>
                  <a:srgbClr val="666666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666666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Check your Resource widget to preview the resources for today’s session! Use the Group Chat to introduce yourself!</a:t>
              </a:r>
              <a:endParaRPr sz="1800">
                <a:solidFill>
                  <a:srgbClr val="666666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pic>
          <p:nvPicPr>
            <p:cNvPr id="1460" name="Google Shape;1460;p205"/>
            <p:cNvPicPr preferRelativeResize="0"/>
            <p:nvPr/>
          </p:nvPicPr>
          <p:blipFill rotWithShape="1">
            <a:blip r:embed="rId3">
              <a:alphaModFix/>
            </a:blip>
            <a:srcRect l="55253" r="16117"/>
            <a:stretch/>
          </p:blipFill>
          <p:spPr>
            <a:xfrm>
              <a:off x="2746950" y="5191328"/>
              <a:ext cx="2237499" cy="11187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214"/>
          <p:cNvSpPr txBox="1">
            <a:spLocks noGrp="1"/>
          </p:cNvSpPr>
          <p:nvPr>
            <p:ph type="title"/>
          </p:nvPr>
        </p:nvSpPr>
        <p:spPr>
          <a:xfrm>
            <a:off x="216568" y="2416482"/>
            <a:ext cx="8620500" cy="16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Section 1: </a:t>
            </a:r>
            <a:r>
              <a:rPr lang="en-US"/>
              <a:t>Introduction to Mathematical Language Routines</a:t>
            </a:r>
            <a:endParaRPr sz="2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p215"/>
          <p:cNvSpPr/>
          <p:nvPr/>
        </p:nvSpPr>
        <p:spPr>
          <a:xfrm>
            <a:off x="4176346" y="2637691"/>
            <a:ext cx="3851100" cy="3894900"/>
          </a:xfrm>
          <a:prstGeom prst="rect">
            <a:avLst/>
          </a:prstGeom>
          <a:solidFill>
            <a:srgbClr val="8B2C02"/>
          </a:solidFill>
          <a:ln w="25400" cap="flat" cmpd="sng">
            <a:solidFill>
              <a:srgbClr val="0A4A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0" name="Google Shape;1540;p215"/>
          <p:cNvSpPr txBox="1">
            <a:spLocks noGrp="1"/>
          </p:cNvSpPr>
          <p:nvPr>
            <p:ph type="ctrTitle"/>
          </p:nvPr>
        </p:nvSpPr>
        <p:spPr>
          <a:xfrm>
            <a:off x="333619" y="959842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800"/>
              <a:buFont typeface="Allerta"/>
              <a:buNone/>
            </a:pPr>
            <a:r>
              <a:rPr lang="en-US"/>
              <a:t>Math Language Routines</a:t>
            </a:r>
            <a:br>
              <a:rPr lang="en-US"/>
            </a:br>
            <a:endParaRPr/>
          </a:p>
        </p:txBody>
      </p:sp>
      <p:sp>
        <p:nvSpPr>
          <p:cNvPr id="1541" name="Google Shape;1541;p215"/>
          <p:cNvSpPr txBox="1">
            <a:spLocks noGrp="1"/>
          </p:cNvSpPr>
          <p:nvPr>
            <p:ph type="subTitle" idx="1"/>
          </p:nvPr>
        </p:nvSpPr>
        <p:spPr>
          <a:xfrm>
            <a:off x="560716" y="1740286"/>
            <a:ext cx="3429600" cy="3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r>
              <a:rPr lang="en-US"/>
              <a:t>Collaboration between math publisher and Understanding Language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r>
              <a:rPr lang="en-US"/>
              <a:t>Needed language support strategies relevant to math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r>
              <a:rPr lang="en-US"/>
              <a:t>Strategies that could be baked in throughout learning materials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endParaRPr/>
          </a:p>
        </p:txBody>
      </p:sp>
      <p:pic>
        <p:nvPicPr>
          <p:cNvPr id="1542" name="Google Shape;1542;p2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6401" y="353230"/>
            <a:ext cx="3796187" cy="206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3" name="Google Shape;1543;p2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53847" y="2981060"/>
            <a:ext cx="3696028" cy="3208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p216"/>
          <p:cNvSpPr txBox="1">
            <a:spLocks noGrp="1"/>
          </p:cNvSpPr>
          <p:nvPr>
            <p:ph type="ctrTitle"/>
          </p:nvPr>
        </p:nvSpPr>
        <p:spPr>
          <a:xfrm>
            <a:off x="324826" y="827957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800"/>
              <a:buFont typeface="Allerta"/>
              <a:buNone/>
            </a:pPr>
            <a:r>
              <a:rPr lang="en-US"/>
              <a:t>What is new about the MLRs?</a:t>
            </a:r>
            <a:br>
              <a:rPr lang="en-US"/>
            </a:br>
            <a:endParaRPr/>
          </a:p>
        </p:txBody>
      </p:sp>
      <p:sp>
        <p:nvSpPr>
          <p:cNvPr id="1549" name="Google Shape;1549;p216"/>
          <p:cNvSpPr txBox="1">
            <a:spLocks noGrp="1"/>
          </p:cNvSpPr>
          <p:nvPr>
            <p:ph type="subTitle" idx="1"/>
          </p:nvPr>
        </p:nvSpPr>
        <p:spPr>
          <a:xfrm>
            <a:off x="324825" y="1520075"/>
            <a:ext cx="8204100" cy="3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r>
              <a:rPr lang="en-US"/>
              <a:t>Co-developed by a team of language specialists AND math content specialists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r>
              <a:rPr lang="en-US"/>
              <a:t>Takes into consideration math discipline-specific features of academic language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r>
              <a:rPr lang="en-US"/>
              <a:t>Not just support language, but develop language and content simultaneously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r>
              <a:rPr lang="en-US"/>
              <a:t>Routines are meant to be baked into the curriculum, not an afterthought.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p217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</a:pPr>
            <a:r>
              <a:rPr lang="en-US"/>
              <a:t>What process was used to create the MLRs?</a:t>
            </a:r>
            <a:endParaRPr/>
          </a:p>
        </p:txBody>
      </p:sp>
      <p:sp>
        <p:nvSpPr>
          <p:cNvPr id="1555" name="Google Shape;1555;p217"/>
          <p:cNvSpPr txBox="1">
            <a:spLocks noGrp="1"/>
          </p:cNvSpPr>
          <p:nvPr>
            <p:ph type="body" idx="1"/>
          </p:nvPr>
        </p:nvSpPr>
        <p:spPr>
          <a:xfrm>
            <a:off x="564925" y="1520675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b="1">
                <a:solidFill>
                  <a:srgbClr val="C00000"/>
                </a:solidFill>
              </a:rPr>
              <a:t>The collaborative EL expert and math content specialists:</a:t>
            </a:r>
            <a:endParaRPr b="1">
              <a:solidFill>
                <a:srgbClr val="C00000"/>
              </a:solidFill>
            </a:endParaRPr>
          </a:p>
          <a:p>
            <a:pPr marL="8890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endParaRPr b="1">
              <a:solidFill>
                <a:srgbClr val="C00000"/>
              </a:solidFill>
            </a:endParaRPr>
          </a:p>
          <a:p>
            <a:pPr marL="8890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sz="2000" b="1">
                <a:solidFill>
                  <a:srgbClr val="C00000"/>
                </a:solidFill>
              </a:rPr>
              <a:t>1. Created a Framework</a:t>
            </a:r>
            <a:endParaRPr sz="2000"/>
          </a:p>
          <a:p>
            <a:pPr marL="8890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endParaRPr sz="2000"/>
          </a:p>
          <a:p>
            <a:pPr marL="8890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sz="2000" b="1">
                <a:solidFill>
                  <a:srgbClr val="C00000"/>
                </a:solidFill>
              </a:rPr>
              <a:t>2. Developed Design Principles</a:t>
            </a:r>
            <a:endParaRPr sz="2000"/>
          </a:p>
          <a:p>
            <a:pPr marL="8890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endParaRPr sz="2000"/>
          </a:p>
          <a:p>
            <a:pPr marL="8890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sz="2000" b="1">
                <a:solidFill>
                  <a:srgbClr val="C00000"/>
                </a:solidFill>
              </a:rPr>
              <a:t>3. Crafted Routines </a:t>
            </a:r>
            <a:endParaRPr sz="2000"/>
          </a:p>
          <a:p>
            <a:pPr marL="8890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endParaRPr/>
          </a:p>
        </p:txBody>
      </p:sp>
      <p:pic>
        <p:nvPicPr>
          <p:cNvPr id="1556" name="Google Shape;1556;p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18149" y="1873651"/>
            <a:ext cx="3326773" cy="311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218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</a:pPr>
            <a:r>
              <a:rPr lang="en-US"/>
              <a:t>What process is used to embed the MLRs?</a:t>
            </a:r>
            <a:br>
              <a:rPr lang="en-US"/>
            </a:br>
            <a:br>
              <a:rPr lang="en-US"/>
            </a:br>
            <a:endParaRPr/>
          </a:p>
        </p:txBody>
      </p:sp>
      <p:sp>
        <p:nvSpPr>
          <p:cNvPr id="1562" name="Google Shape;1562;p218"/>
          <p:cNvSpPr txBox="1">
            <a:spLocks noGrp="1"/>
          </p:cNvSpPr>
          <p:nvPr>
            <p:ph type="body" idx="1"/>
          </p:nvPr>
        </p:nvSpPr>
        <p:spPr>
          <a:xfrm>
            <a:off x="304800" y="116595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b="1">
                <a:solidFill>
                  <a:srgbClr val="C00000"/>
                </a:solidFill>
              </a:rPr>
              <a:t>Unit Analysis</a:t>
            </a:r>
            <a:endParaRPr/>
          </a:p>
          <a:p>
            <a: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</a:pPr>
            <a:r>
              <a:rPr lang="en-US" sz="1600"/>
              <a:t>What is the main math content of the unit?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</a:pPr>
            <a:endParaRPr sz="1600"/>
          </a:p>
          <a:p>
            <a: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</a:pPr>
            <a:r>
              <a:rPr lang="en-US" sz="1600"/>
              <a:t>What are the language demands (implicit/explicit) of the unit?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</a:pPr>
            <a:endParaRPr sz="1600"/>
          </a:p>
          <a:p>
            <a: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</a:pPr>
            <a:r>
              <a:rPr lang="en-US" sz="1600"/>
              <a:t>What supports are in place to develop language? Where are opportunities to develop language?</a:t>
            </a:r>
            <a:endParaRPr/>
          </a:p>
          <a:p>
            <a:pPr marL="8890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endParaRPr sz="1600"/>
          </a:p>
          <a:p>
            <a: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</a:pPr>
            <a:r>
              <a:rPr lang="en-US" sz="1600"/>
              <a:t>Does the language routine directly support content? Can it be used for other math topics?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</a:pP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</a:pPr>
            <a:endParaRPr/>
          </a:p>
        </p:txBody>
      </p:sp>
      <p:pic>
        <p:nvPicPr>
          <p:cNvPr id="1563" name="Google Shape;1563;p21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0442" r="20442"/>
          <a:stretch/>
        </p:blipFill>
        <p:spPr>
          <a:xfrm>
            <a:off x="4673600" y="1165950"/>
            <a:ext cx="4013100" cy="452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219"/>
          <p:cNvSpPr txBox="1">
            <a:spLocks noGrp="1"/>
          </p:cNvSpPr>
          <p:nvPr>
            <p:ph type="ctrTitle"/>
          </p:nvPr>
        </p:nvSpPr>
        <p:spPr>
          <a:xfrm>
            <a:off x="236904" y="1222842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800"/>
              <a:buFont typeface="Allerta"/>
              <a:buNone/>
            </a:pPr>
            <a:r>
              <a:rPr lang="en-US"/>
              <a:t>MLRs in Professional Learning</a:t>
            </a:r>
            <a:br>
              <a:rPr lang="en-US"/>
            </a:br>
            <a:br>
              <a:rPr lang="en-US"/>
            </a:br>
            <a:br>
              <a:rPr lang="en-US"/>
            </a:br>
            <a:endParaRPr/>
          </a:p>
        </p:txBody>
      </p:sp>
      <p:sp>
        <p:nvSpPr>
          <p:cNvPr id="1569" name="Google Shape;1569;p219"/>
          <p:cNvSpPr txBox="1">
            <a:spLocks noGrp="1"/>
          </p:cNvSpPr>
          <p:nvPr>
            <p:ph type="subTitle" idx="1"/>
          </p:nvPr>
        </p:nvSpPr>
        <p:spPr>
          <a:xfrm>
            <a:off x="333619" y="1320326"/>
            <a:ext cx="2471100" cy="3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r>
              <a:rPr lang="en-US" b="1"/>
              <a:t>An example in California County Offices of Education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r>
              <a:rPr lang="en-US"/>
              <a:t>Day 1  - Learn about MLRs and plan for class implementation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r>
              <a:rPr lang="en-US"/>
              <a:t>Day 2 – Bring classroom artifacts and analyze  student language</a:t>
            </a:r>
            <a:endParaRPr/>
          </a:p>
        </p:txBody>
      </p:sp>
      <p:pic>
        <p:nvPicPr>
          <p:cNvPr id="1570" name="Google Shape;1570;p2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96150" y="311325"/>
            <a:ext cx="2750475" cy="285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1" name="Google Shape;1571;p2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5962061" y="3772508"/>
            <a:ext cx="3218592" cy="2413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2" name="Google Shape;1572;p2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9333" y="1782975"/>
            <a:ext cx="2750474" cy="3505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220"/>
          <p:cNvSpPr txBox="1">
            <a:spLocks noGrp="1"/>
          </p:cNvSpPr>
          <p:nvPr>
            <p:ph type="ctrTitle"/>
          </p:nvPr>
        </p:nvSpPr>
        <p:spPr>
          <a:xfrm>
            <a:off x="333619" y="1320326"/>
            <a:ext cx="8619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800"/>
              <a:buFont typeface="Allerta"/>
              <a:buNone/>
            </a:pPr>
            <a:r>
              <a:rPr lang="en-US"/>
              <a:t>How have they been used by content developers?</a:t>
            </a:r>
            <a:br>
              <a:rPr lang="en-US"/>
            </a:br>
            <a:br>
              <a:rPr lang="en-US"/>
            </a:br>
            <a:br>
              <a:rPr lang="en-US"/>
            </a:br>
            <a:endParaRPr/>
          </a:p>
        </p:txBody>
      </p:sp>
      <p:sp>
        <p:nvSpPr>
          <p:cNvPr id="1578" name="Google Shape;1578;p220"/>
          <p:cNvSpPr txBox="1">
            <a:spLocks noGrp="1"/>
          </p:cNvSpPr>
          <p:nvPr>
            <p:ph type="subTitle" idx="1"/>
          </p:nvPr>
        </p:nvSpPr>
        <p:spPr>
          <a:xfrm>
            <a:off x="333619" y="1669549"/>
            <a:ext cx="8619900" cy="3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r>
              <a:rPr lang="en-US"/>
              <a:t>As part of ELSF review process, content developers are starting to incorporate the Math Language Routines into unit architecture.</a:t>
            </a:r>
            <a:endParaRPr/>
          </a:p>
        </p:txBody>
      </p:sp>
      <p:pic>
        <p:nvPicPr>
          <p:cNvPr id="1579" name="Google Shape;1579;p2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165" y="3014766"/>
            <a:ext cx="8053020" cy="1891340"/>
          </a:xfrm>
          <a:prstGeom prst="rect">
            <a:avLst/>
          </a:prstGeom>
          <a:noFill/>
          <a:ln>
            <a:noFill/>
          </a:ln>
        </p:spPr>
      </p:pic>
      <p:sp>
        <p:nvSpPr>
          <p:cNvPr id="1580" name="Google Shape;1580;p220"/>
          <p:cNvSpPr txBox="1"/>
          <p:nvPr/>
        </p:nvSpPr>
        <p:spPr>
          <a:xfrm>
            <a:off x="395165" y="4906106"/>
            <a:ext cx="3041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Excerpt from ELSF Math Guidelines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6" name="Google Shape;1586;p22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5665" b="5665"/>
          <a:stretch/>
        </p:blipFill>
        <p:spPr>
          <a:xfrm rot="5400000">
            <a:off x="4416406" y="1855907"/>
            <a:ext cx="4526100" cy="401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7" name="Google Shape;1587;p221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</a:pPr>
            <a:r>
              <a:rPr lang="en-US"/>
              <a:t>MLRs contributing to the national conversations about supporting English Learners</a:t>
            </a:r>
            <a:endParaRPr/>
          </a:p>
        </p:txBody>
      </p:sp>
      <p:sp>
        <p:nvSpPr>
          <p:cNvPr id="1588" name="Google Shape;1588;p221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</a:pP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1600"/>
              <a:t>It is possible to design curriculum with English language variability and proficiencies in mind, not as an afterthought.</a:t>
            </a:r>
            <a:endParaRPr/>
          </a:p>
          <a:p>
            <a:pPr marL="342900" lvl="0" indent="-2032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Font typeface="Arial"/>
              <a:buNone/>
            </a:pPr>
            <a:endParaRPr sz="1600"/>
          </a:p>
          <a:p>
            <a:pPr marL="342900" lvl="0" indent="-342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1600"/>
              <a:t>Disciplinary language support and development helps all learners, including English learners</a:t>
            </a:r>
            <a:endParaRPr/>
          </a:p>
          <a:p>
            <a:pPr marL="342900" lvl="0" indent="-2032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Font typeface="Arial"/>
              <a:buNone/>
            </a:pPr>
            <a:endParaRPr sz="1600"/>
          </a:p>
          <a:p>
            <a:pPr marL="342900" lvl="0" indent="-342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1600"/>
              <a:t>Training, tools, resources are readily available to build capacity for content developers, curriculum designers and other educators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p222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-US"/>
              <a:t>Anne Agostinelli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-US" i="1"/>
              <a:t>Middle School Math Teacher</a:t>
            </a:r>
            <a:endParaRPr i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-US" i="1"/>
              <a:t>Chicago, Illinois</a:t>
            </a:r>
            <a:endParaRPr i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-US" i="1"/>
              <a:t>@anneagost</a:t>
            </a:r>
            <a:endParaRPr i="1"/>
          </a:p>
        </p:txBody>
      </p:sp>
      <p:sp>
        <p:nvSpPr>
          <p:cNvPr id="1595" name="Google Shape;1595;p222"/>
          <p:cNvSpPr txBox="1"/>
          <p:nvPr/>
        </p:nvSpPr>
        <p:spPr>
          <a:xfrm>
            <a:off x="6592175" y="2374600"/>
            <a:ext cx="18075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596" name="Google Shape;1596;p222"/>
          <p:cNvSpPr/>
          <p:nvPr/>
        </p:nvSpPr>
        <p:spPr>
          <a:xfrm>
            <a:off x="6370025" y="352650"/>
            <a:ext cx="2637600" cy="28152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0A4A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7" name="Google Shape;1597;p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4775" y="558988"/>
            <a:ext cx="2308100" cy="2402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223"/>
          <p:cNvSpPr txBox="1">
            <a:spLocks noGrp="1"/>
          </p:cNvSpPr>
          <p:nvPr>
            <p:ph type="title"/>
          </p:nvPr>
        </p:nvSpPr>
        <p:spPr>
          <a:xfrm>
            <a:off x="216568" y="2829677"/>
            <a:ext cx="8752334" cy="905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-US" sz="26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Section 2: </a:t>
            </a:r>
            <a:r>
              <a:rPr lang="en-US" sz="2600">
                <a:latin typeface="Lucida Sans"/>
                <a:ea typeface="Lucida Sans"/>
                <a:cs typeface="Lucida Sans"/>
                <a:sym typeface="Lucida Sans"/>
              </a:rPr>
              <a:t>Stronger and Clearer</a:t>
            </a:r>
            <a:endParaRPr sz="26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p20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700"/>
              <a:buFont typeface="Allerta"/>
              <a:buNone/>
            </a:pPr>
            <a:r>
              <a:rPr lang="en-US"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Introductions</a:t>
            </a:r>
            <a:endParaRPr/>
          </a:p>
        </p:txBody>
      </p:sp>
      <p:sp>
        <p:nvSpPr>
          <p:cNvPr id="1467" name="Google Shape;1467;p206"/>
          <p:cNvSpPr txBox="1">
            <a:spLocks noGrp="1"/>
          </p:cNvSpPr>
          <p:nvPr>
            <p:ph type="body" idx="1"/>
          </p:nvPr>
        </p:nvSpPr>
        <p:spPr>
          <a:xfrm>
            <a:off x="457200" y="1110950"/>
            <a:ext cx="4856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50"/>
              <a:buFont typeface="Arial"/>
              <a:buNone/>
            </a:pPr>
            <a:r>
              <a:rPr lang="en-US"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Your hosts from </a:t>
            </a:r>
            <a:r>
              <a:rPr lang="en-US"/>
              <a:t>Student Achievement Partners:</a:t>
            </a:r>
            <a:endParaRPr/>
          </a:p>
          <a:p>
            <a:pPr marL="4572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1800"/>
              <a:buFont typeface="Lucida Sans"/>
              <a:buChar char="●"/>
            </a:pPr>
            <a:r>
              <a:rPr lang="en-US" sz="1800" i="1"/>
              <a:t>Lisa Goldschmidt</a:t>
            </a:r>
            <a:br>
              <a:rPr lang="en-US" sz="1800" i="1"/>
            </a:br>
            <a:r>
              <a:rPr lang="en-US" sz="1800" i="1"/>
              <a:t>Executive Vice President, Tools and Classroom Resources</a:t>
            </a:r>
            <a:br>
              <a:rPr lang="en-US" sz="1800" i="1"/>
            </a:br>
            <a:endParaRPr sz="1800" i="1"/>
          </a:p>
          <a:p>
            <a:pPr marL="4572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1800"/>
              <a:buFont typeface="Lucida Sans"/>
              <a:buChar char="●"/>
            </a:pPr>
            <a:r>
              <a:rPr lang="en-US" sz="1800" i="1"/>
              <a:t>Barbara Beske, </a:t>
            </a:r>
            <a:br>
              <a:rPr lang="en-US" sz="1800" i="1"/>
            </a:br>
            <a:r>
              <a:rPr lang="en-US" sz="1800" i="1"/>
              <a:t>Senior Mathematics Specialist</a:t>
            </a:r>
            <a:endParaRPr sz="1800" i="1"/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/>
              <a:t>@beske3</a:t>
            </a:r>
            <a:endParaRPr sz="1800" i="1"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550"/>
              <a:buFont typeface="Arial"/>
              <a:buNone/>
            </a:pPr>
            <a:endParaRPr sz="2200" b="0" i="0" u="none" strike="noStrike" cap="none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50"/>
              <a:buFont typeface="Arial"/>
              <a:buNone/>
            </a:pPr>
            <a:r>
              <a:rPr lang="en-US"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This Month’s Guests - </a:t>
            </a:r>
            <a:endParaRPr sz="2200" b="0" i="0" u="none" strike="noStrike" cap="none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457200" marR="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2200"/>
              <a:buFont typeface="Lucida Sans"/>
              <a:buChar char="●"/>
            </a:pPr>
            <a:r>
              <a:rPr lang="en-US"/>
              <a:t>Renae Skarin</a:t>
            </a:r>
            <a:endParaRPr/>
          </a:p>
          <a:p>
            <a:pPr marL="457200" marR="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2200"/>
              <a:buFont typeface="Lucida Sans"/>
              <a:buChar char="●"/>
            </a:pPr>
            <a:r>
              <a:rPr lang="en-US"/>
              <a:t>Jack Dieckmann</a:t>
            </a:r>
            <a:endParaRPr/>
          </a:p>
          <a:p>
            <a:pPr marL="457200" marR="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2200"/>
              <a:buFont typeface="Lucida Sans"/>
              <a:buChar char="●"/>
            </a:pPr>
            <a:r>
              <a:rPr lang="en-US"/>
              <a:t>Anne Agostinelli</a:t>
            </a:r>
            <a:endParaRPr/>
          </a:p>
          <a:p>
            <a:pPr marL="457200" marR="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2200"/>
              <a:buFont typeface="Lucida Sans"/>
              <a:buChar char="●"/>
            </a:pPr>
            <a:r>
              <a:rPr lang="en-US"/>
              <a:t>Chrissy Newell</a:t>
            </a:r>
            <a:endParaRPr/>
          </a:p>
          <a:p>
            <a:pPr marL="457200" marR="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2200"/>
              <a:buFont typeface="Lucida Sans"/>
              <a:buChar char="●"/>
            </a:pPr>
            <a:r>
              <a:rPr lang="en-US"/>
              <a:t>Karina Calderon</a:t>
            </a:r>
            <a:endParaRPr/>
          </a:p>
          <a:p>
            <a:pPr marL="742950" marR="0" lvl="1" indent="-171450" algn="l" rtl="0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Clr>
                <a:srgbClr val="3F3F39"/>
              </a:buClr>
              <a:buSzPts val="463"/>
              <a:buFont typeface="Arial"/>
              <a:buNone/>
            </a:pPr>
            <a:endParaRPr sz="1850" b="0" i="0" u="none" strike="noStrike" cap="none">
              <a:solidFill>
                <a:srgbClr val="3F3F3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468" name="Google Shape;1468;p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4875" y="2519375"/>
            <a:ext cx="2362449" cy="12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9" name="Google Shape;1469;p2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4850" y="1106975"/>
            <a:ext cx="2362500" cy="1259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224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</a:pPr>
            <a:r>
              <a:rPr lang="en-US" b="1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Stronger and Clearer Each Time</a:t>
            </a:r>
            <a:endParaRPr sz="24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610" name="Google Shape;1610;p224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Purpose:</a:t>
            </a:r>
            <a:r>
              <a:rPr lang="en-US" sz="24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2400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To provide a structured and interactive opportunity for students to revise and refine both their ideas and their verbal and written output (Zwiers, 2014). </a:t>
            </a:r>
            <a:endParaRPr sz="2400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611" name="Google Shape;1611;p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2425" y="3560025"/>
            <a:ext cx="3619150" cy="271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p225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Stronger and Clearer Each Time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1618" name="Google Shape;1618;p225"/>
          <p:cNvSpPr txBox="1"/>
          <p:nvPr/>
        </p:nvSpPr>
        <p:spPr>
          <a:xfrm>
            <a:off x="463650" y="1468200"/>
            <a:ext cx="2241000" cy="1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llerta"/>
                <a:ea typeface="Allerta"/>
                <a:cs typeface="Allerta"/>
                <a:sym typeface="Allerta"/>
              </a:rPr>
              <a:t>Initial Draft</a:t>
            </a:r>
            <a:endParaRPr sz="2400">
              <a:latin typeface="Allerta"/>
              <a:ea typeface="Allerta"/>
              <a:cs typeface="Allerta"/>
              <a:sym typeface="Allerta"/>
            </a:endParaRPr>
          </a:p>
        </p:txBody>
      </p:sp>
      <p:sp>
        <p:nvSpPr>
          <p:cNvPr id="1619" name="Google Shape;1619;p225"/>
          <p:cNvSpPr/>
          <p:nvPr/>
        </p:nvSpPr>
        <p:spPr>
          <a:xfrm rot="-3556357">
            <a:off x="2472709" y="1825754"/>
            <a:ext cx="985216" cy="81100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E5A1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225"/>
          <p:cNvSpPr txBox="1"/>
          <p:nvPr/>
        </p:nvSpPr>
        <p:spPr>
          <a:xfrm>
            <a:off x="3240150" y="2178675"/>
            <a:ext cx="2358900" cy="1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llerta"/>
                <a:ea typeface="Allerta"/>
                <a:cs typeface="Allerta"/>
                <a:sym typeface="Allerta"/>
              </a:rPr>
              <a:t>Rounds of Collaboration and Notes</a:t>
            </a:r>
            <a:endParaRPr sz="2400">
              <a:latin typeface="Allerta"/>
              <a:ea typeface="Allerta"/>
              <a:cs typeface="Allerta"/>
              <a:sym typeface="Allerta"/>
            </a:endParaRPr>
          </a:p>
        </p:txBody>
      </p:sp>
      <p:sp>
        <p:nvSpPr>
          <p:cNvPr id="1621" name="Google Shape;1621;p225"/>
          <p:cNvSpPr/>
          <p:nvPr/>
        </p:nvSpPr>
        <p:spPr>
          <a:xfrm>
            <a:off x="5368274" y="3139347"/>
            <a:ext cx="985200" cy="811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E5A1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225"/>
          <p:cNvSpPr txBox="1"/>
          <p:nvPr/>
        </p:nvSpPr>
        <p:spPr>
          <a:xfrm>
            <a:off x="5599050" y="4050400"/>
            <a:ext cx="2358900" cy="1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llerta"/>
                <a:ea typeface="Allerta"/>
                <a:cs typeface="Allerta"/>
                <a:sym typeface="Allerta"/>
              </a:rPr>
              <a:t>Revised Draft</a:t>
            </a:r>
            <a:endParaRPr sz="2400">
              <a:latin typeface="Allerta"/>
              <a:ea typeface="Allerta"/>
              <a:cs typeface="Allerta"/>
              <a:sym typeface="Allerta"/>
            </a:endParaRPr>
          </a:p>
        </p:txBody>
      </p:sp>
      <p:pic>
        <p:nvPicPr>
          <p:cNvPr id="1623" name="Google Shape;1623;p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5450" y="4595675"/>
            <a:ext cx="1526100" cy="152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4" name="Google Shape;1624;p2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3601" y="3473675"/>
            <a:ext cx="1690449" cy="152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5" name="Google Shape;1625;p2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3550" y="2019500"/>
            <a:ext cx="1261200" cy="126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226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Stronger and Clearer Each Time</a:t>
            </a:r>
            <a:endParaRPr b="1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Example 1a: Vocabulary</a:t>
            </a:r>
            <a:endParaRPr b="1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632" name="Google Shape;1632;p226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33" name="Google Shape;1633;p226"/>
          <p:cNvPicPr preferRelativeResize="0"/>
          <p:nvPr/>
        </p:nvPicPr>
        <p:blipFill rotWithShape="1">
          <a:blip r:embed="rId3">
            <a:alphaModFix/>
          </a:blip>
          <a:srcRect l="3816" t="10402" r="5538" b="35946"/>
          <a:stretch/>
        </p:blipFill>
        <p:spPr>
          <a:xfrm>
            <a:off x="4518225" y="1942452"/>
            <a:ext cx="4511472" cy="343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4" name="Google Shape;1634;p226"/>
          <p:cNvPicPr preferRelativeResize="0"/>
          <p:nvPr/>
        </p:nvPicPr>
        <p:blipFill rotWithShape="1">
          <a:blip r:embed="rId4">
            <a:alphaModFix/>
          </a:blip>
          <a:srcRect l="6867" t="14378" r="6425" b="15686"/>
          <a:stretch/>
        </p:blipFill>
        <p:spPr>
          <a:xfrm>
            <a:off x="449725" y="1570950"/>
            <a:ext cx="3916103" cy="4211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p227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Stronger and Clearer Each Time</a:t>
            </a:r>
            <a:endParaRPr b="1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Example 1b: Vocabulary</a:t>
            </a:r>
            <a:endParaRPr b="1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641" name="Google Shape;1641;p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9763" y="1417628"/>
            <a:ext cx="5362576" cy="3917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2" name="Google Shape;1642;p2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6913" y="5404237"/>
            <a:ext cx="5362575" cy="390525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27"/>
          <p:cNvSpPr txBox="1"/>
          <p:nvPr/>
        </p:nvSpPr>
        <p:spPr>
          <a:xfrm>
            <a:off x="5029200" y="5934075"/>
            <a:ext cx="41148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llerta"/>
                <a:ea typeface="Allerta"/>
                <a:cs typeface="Allerta"/>
                <a:sym typeface="Allerta"/>
              </a:rPr>
              <a:t>Problem from IM Grade 8 curriculum</a:t>
            </a:r>
            <a:br>
              <a:rPr lang="en-US">
                <a:latin typeface="Allerta"/>
                <a:ea typeface="Allerta"/>
                <a:cs typeface="Allerta"/>
                <a:sym typeface="Allerta"/>
              </a:rPr>
            </a:br>
            <a:r>
              <a:rPr lang="en-US" sz="1100" u="sng">
                <a:solidFill>
                  <a:schemeClr val="hlink"/>
                </a:solidFill>
                <a:hlinkClick r:id="rId5"/>
              </a:rPr>
              <a:t>https://im.kendallhunt.com/MS/students/3/1/1/practice.html</a:t>
            </a:r>
            <a:r>
              <a:rPr lang="en-US">
                <a:latin typeface="Allerta"/>
                <a:ea typeface="Allerta"/>
                <a:cs typeface="Allerta"/>
                <a:sym typeface="Allerta"/>
              </a:rPr>
              <a:t> </a:t>
            </a:r>
            <a:endParaRPr>
              <a:latin typeface="Allerta"/>
              <a:ea typeface="Allerta"/>
              <a:cs typeface="Allerta"/>
              <a:sym typeface="Allert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p228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Stronger and Clearer Each Time</a:t>
            </a:r>
            <a:endParaRPr b="1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Example 2: Problem Solving</a:t>
            </a:r>
            <a:endParaRPr b="1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650" name="Google Shape;1650;p228"/>
          <p:cNvSpPr txBox="1"/>
          <p:nvPr/>
        </p:nvSpPr>
        <p:spPr>
          <a:xfrm>
            <a:off x="5029200" y="5934075"/>
            <a:ext cx="41148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llerta"/>
                <a:ea typeface="Allerta"/>
                <a:cs typeface="Allerta"/>
                <a:sym typeface="Allerta"/>
              </a:rPr>
              <a:t>Problem from Would You Rather Math</a:t>
            </a:r>
            <a:br>
              <a:rPr lang="en-US">
                <a:latin typeface="Allerta"/>
                <a:ea typeface="Allerta"/>
                <a:cs typeface="Allerta"/>
                <a:sym typeface="Allerta"/>
              </a:rPr>
            </a:br>
            <a:r>
              <a:rPr lang="en-US" sz="1100" u="sng">
                <a:solidFill>
                  <a:schemeClr val="hlink"/>
                </a:solidFill>
                <a:hlinkClick r:id="rId3"/>
              </a:rPr>
              <a:t>https://www.wouldyourathermath.com/birthday-cake/</a:t>
            </a:r>
            <a:r>
              <a:rPr lang="en-US">
                <a:latin typeface="Allerta"/>
                <a:ea typeface="Allerta"/>
                <a:cs typeface="Allerta"/>
                <a:sym typeface="Allerta"/>
              </a:rPr>
              <a:t> </a:t>
            </a:r>
            <a:endParaRPr>
              <a:latin typeface="Allerta"/>
              <a:ea typeface="Allerta"/>
              <a:cs typeface="Allerta"/>
              <a:sym typeface="Allerta"/>
            </a:endParaRPr>
          </a:p>
        </p:txBody>
      </p:sp>
      <p:pic>
        <p:nvPicPr>
          <p:cNvPr id="1651" name="Google Shape;1651;p2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4238" y="1551787"/>
            <a:ext cx="5615518" cy="4211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p229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Stronger and Clearer Each Time</a:t>
            </a:r>
            <a:endParaRPr b="1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Example 3: Introducing an Instructional Routine</a:t>
            </a:r>
            <a:endParaRPr/>
          </a:p>
        </p:txBody>
      </p:sp>
      <p:pic>
        <p:nvPicPr>
          <p:cNvPr id="1658" name="Google Shape;1658;p229"/>
          <p:cNvPicPr preferRelativeResize="0"/>
          <p:nvPr/>
        </p:nvPicPr>
        <p:blipFill rotWithShape="1">
          <a:blip r:embed="rId3">
            <a:alphaModFix/>
          </a:blip>
          <a:srcRect l="2927" t="4152" r="4144" b="21702"/>
          <a:stretch/>
        </p:blipFill>
        <p:spPr>
          <a:xfrm>
            <a:off x="2997988" y="2057400"/>
            <a:ext cx="3186125" cy="320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9" name="Google Shape;1659;p229"/>
          <p:cNvSpPr txBox="1"/>
          <p:nvPr/>
        </p:nvSpPr>
        <p:spPr>
          <a:xfrm>
            <a:off x="419100" y="1371600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llerta"/>
                <a:ea typeface="Allerta"/>
                <a:cs typeface="Allerta"/>
                <a:sym typeface="Allerta"/>
              </a:rPr>
              <a:t>Find a reason why each expression doesn’t belong.</a:t>
            </a:r>
            <a:endParaRPr>
              <a:latin typeface="Allerta"/>
              <a:ea typeface="Allerta"/>
              <a:cs typeface="Allerta"/>
              <a:sym typeface="Allerta"/>
            </a:endParaRPr>
          </a:p>
        </p:txBody>
      </p:sp>
      <p:sp>
        <p:nvSpPr>
          <p:cNvPr id="1660" name="Google Shape;1660;p229"/>
          <p:cNvSpPr txBox="1"/>
          <p:nvPr/>
        </p:nvSpPr>
        <p:spPr>
          <a:xfrm>
            <a:off x="5029200" y="5934075"/>
            <a:ext cx="41148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llerta"/>
                <a:ea typeface="Allerta"/>
                <a:cs typeface="Allerta"/>
                <a:sym typeface="Allerta"/>
              </a:rPr>
              <a:t>Image from Jon James Treby via</a:t>
            </a:r>
            <a:br>
              <a:rPr lang="en-US">
                <a:latin typeface="Allerta"/>
                <a:ea typeface="Allerta"/>
                <a:cs typeface="Allerta"/>
                <a:sym typeface="Allerta"/>
              </a:rPr>
            </a:br>
            <a:r>
              <a:rPr lang="en-US" sz="1100" u="sng">
                <a:solidFill>
                  <a:schemeClr val="hlink"/>
                </a:solidFill>
                <a:hlinkClick r:id="rId4"/>
              </a:rPr>
              <a:t>http://wodb.ca/numbers.html</a:t>
            </a:r>
            <a:r>
              <a:rPr lang="en-US">
                <a:latin typeface="Allerta"/>
                <a:ea typeface="Allerta"/>
                <a:cs typeface="Allerta"/>
                <a:sym typeface="Allerta"/>
              </a:rPr>
              <a:t> </a:t>
            </a:r>
            <a:endParaRPr>
              <a:latin typeface="Allerta"/>
              <a:ea typeface="Allerta"/>
              <a:cs typeface="Allerta"/>
              <a:sym typeface="Allert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p230"/>
          <p:cNvSpPr txBox="1">
            <a:spLocks noGrp="1"/>
          </p:cNvSpPr>
          <p:nvPr>
            <p:ph type="title"/>
          </p:nvPr>
        </p:nvSpPr>
        <p:spPr>
          <a:xfrm>
            <a:off x="216568" y="34392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-US"/>
              <a:t>Chrissy Newell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-US" i="1"/>
              <a:t>Math Project Coordinator</a:t>
            </a:r>
            <a:endParaRPr i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-US" i="1"/>
              <a:t>Stanislaus County Office of Education</a:t>
            </a:r>
            <a:endParaRPr i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-US" i="1"/>
              <a:t>Turlock, CA</a:t>
            </a:r>
            <a:endParaRPr i="1"/>
          </a:p>
        </p:txBody>
      </p:sp>
      <p:sp>
        <p:nvSpPr>
          <p:cNvPr id="1667" name="Google Shape;1667;p230"/>
          <p:cNvSpPr/>
          <p:nvPr/>
        </p:nvSpPr>
        <p:spPr>
          <a:xfrm>
            <a:off x="6370027" y="228601"/>
            <a:ext cx="2637600" cy="31038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0A4A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8" name="Google Shape;1668;p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5262" y="489613"/>
            <a:ext cx="2227125" cy="258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p231"/>
          <p:cNvSpPr txBox="1">
            <a:spLocks noGrp="1"/>
          </p:cNvSpPr>
          <p:nvPr>
            <p:ph type="title"/>
          </p:nvPr>
        </p:nvSpPr>
        <p:spPr>
          <a:xfrm>
            <a:off x="140368" y="2829678"/>
            <a:ext cx="9079832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-US" sz="26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Section 3: Information Gap</a:t>
            </a:r>
            <a:endParaRPr sz="26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232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</a:pPr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Information Gap</a:t>
            </a:r>
            <a:endParaRPr sz="2400" b="0" i="0" u="none" strike="noStrike" cap="none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681" name="Google Shape;1681;p232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Lucida Sans"/>
                <a:ea typeface="Lucida Sans"/>
                <a:cs typeface="Lucida Sans"/>
                <a:sym typeface="Lucida Sans"/>
              </a:rPr>
              <a:t>Purpose: To create a need for students to communicate.</a:t>
            </a:r>
            <a:endParaRPr sz="24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682" name="Google Shape;1682;p2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8292" y="2285575"/>
            <a:ext cx="4867426" cy="3811474"/>
          </a:xfrm>
          <a:prstGeom prst="rect">
            <a:avLst/>
          </a:prstGeom>
          <a:noFill/>
          <a:ln>
            <a:noFill/>
          </a:ln>
        </p:spPr>
      </p:pic>
      <p:sp>
        <p:nvSpPr>
          <p:cNvPr id="1683" name="Google Shape;1683;p232"/>
          <p:cNvSpPr txBox="1"/>
          <p:nvPr/>
        </p:nvSpPr>
        <p:spPr>
          <a:xfrm>
            <a:off x="5322175" y="6386625"/>
            <a:ext cx="33759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llerta"/>
                <a:ea typeface="Allerta"/>
                <a:cs typeface="Allerta"/>
                <a:sym typeface="Allerta"/>
              </a:rPr>
              <a:t>Image: cooperativelearner.com</a:t>
            </a:r>
            <a:endParaRPr>
              <a:latin typeface="Allerta"/>
              <a:ea typeface="Allerta"/>
              <a:cs typeface="Allerta"/>
              <a:sym typeface="Allert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p233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</a:pPr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Information Gap</a:t>
            </a:r>
            <a:endParaRPr sz="2400" b="0" i="0" u="none" strike="noStrike" cap="none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690" name="Google Shape;1690;p233"/>
          <p:cNvSpPr txBox="1"/>
          <p:nvPr/>
        </p:nvSpPr>
        <p:spPr>
          <a:xfrm>
            <a:off x="1428400" y="2736600"/>
            <a:ext cx="46203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212121"/>
                </a:solidFill>
                <a:latin typeface="Amatic SC"/>
                <a:ea typeface="Amatic SC"/>
                <a:cs typeface="Amatic SC"/>
                <a:sym typeface="Amatic SC"/>
              </a:rPr>
              <a:t>   Cultivate </a:t>
            </a:r>
            <a:endParaRPr sz="4200" b="1">
              <a:solidFill>
                <a:srgbClr val="21212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212121"/>
                </a:solidFill>
                <a:latin typeface="Amatic SC"/>
                <a:ea typeface="Amatic SC"/>
                <a:cs typeface="Amatic SC"/>
                <a:sym typeface="Amatic SC"/>
              </a:rPr>
              <a:t>Conversation	</a:t>
            </a:r>
            <a:endParaRPr sz="4200" b="1">
              <a:solidFill>
                <a:srgbClr val="21212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691" name="Google Shape;1691;p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699921">
            <a:off x="1238009" y="3133723"/>
            <a:ext cx="986060" cy="478227"/>
          </a:xfrm>
          <a:prstGeom prst="rect">
            <a:avLst/>
          </a:prstGeom>
          <a:noFill/>
          <a:ln>
            <a:noFill/>
          </a:ln>
        </p:spPr>
      </p:pic>
      <p:sp>
        <p:nvSpPr>
          <p:cNvPr id="1692" name="Google Shape;1692;p233"/>
          <p:cNvSpPr txBox="1"/>
          <p:nvPr/>
        </p:nvSpPr>
        <p:spPr>
          <a:xfrm>
            <a:off x="3774050" y="2844425"/>
            <a:ext cx="46203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212121"/>
                </a:solidFill>
                <a:latin typeface="Amatic SC"/>
                <a:ea typeface="Amatic SC"/>
                <a:cs typeface="Amatic SC"/>
                <a:sym typeface="Amatic SC"/>
              </a:rPr>
              <a:t>Optimize </a:t>
            </a:r>
            <a:endParaRPr sz="4200" b="1">
              <a:solidFill>
                <a:srgbClr val="21212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212121"/>
                </a:solidFill>
                <a:latin typeface="Amatic SC"/>
                <a:ea typeface="Amatic SC"/>
                <a:cs typeface="Amatic SC"/>
                <a:sym typeface="Amatic SC"/>
              </a:rPr>
              <a:t>  Output	</a:t>
            </a:r>
            <a:endParaRPr sz="4200" b="1">
              <a:solidFill>
                <a:srgbClr val="21212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693" name="Google Shape;1693;p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100089">
            <a:off x="6808209" y="3352624"/>
            <a:ext cx="986060" cy="478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4" name="Google Shape;1694;p2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15">
            <a:off x="3835119" y="1931118"/>
            <a:ext cx="1190310" cy="1190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5" name="Google Shape;1695;p2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399982">
            <a:off x="4535243" y="4109419"/>
            <a:ext cx="1190310" cy="1190318"/>
          </a:xfrm>
          <a:prstGeom prst="rect">
            <a:avLst/>
          </a:prstGeom>
          <a:noFill/>
          <a:ln>
            <a:noFill/>
          </a:ln>
        </p:spPr>
      </p:pic>
      <p:sp>
        <p:nvSpPr>
          <p:cNvPr id="1696" name="Google Shape;1696;p233"/>
          <p:cNvSpPr txBox="1"/>
          <p:nvPr/>
        </p:nvSpPr>
        <p:spPr>
          <a:xfrm>
            <a:off x="5322175" y="6386625"/>
            <a:ext cx="33759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llerta"/>
                <a:ea typeface="Allerta"/>
                <a:cs typeface="Allerta"/>
                <a:sym typeface="Allerta"/>
              </a:rPr>
              <a:t>Source: UL/SCALE, Stanford </a:t>
            </a:r>
            <a:endParaRPr>
              <a:latin typeface="Allerta"/>
              <a:ea typeface="Allerta"/>
              <a:cs typeface="Allerta"/>
              <a:sym typeface="Allert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p207"/>
          <p:cNvSpPr txBox="1">
            <a:spLocks noGrp="1"/>
          </p:cNvSpPr>
          <p:nvPr>
            <p:ph type="title"/>
          </p:nvPr>
        </p:nvSpPr>
        <p:spPr>
          <a:xfrm>
            <a:off x="216568" y="2587889"/>
            <a:ext cx="8620500" cy="19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How many Core Advocate Webinars have you attended?</a:t>
            </a:r>
            <a:endParaRPr sz="2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br>
              <a:rPr lang="en-US"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br>
              <a:rPr lang="en-US"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2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Please use the Questions tab on your control panel to respond.</a:t>
            </a:r>
            <a:endParaRPr sz="12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r>
              <a:rPr lang="en-US" sz="1200">
                <a:latin typeface="Lucida Sans"/>
                <a:ea typeface="Lucida Sans"/>
                <a:cs typeface="Lucida Sans"/>
                <a:sym typeface="Lucida Sans"/>
              </a:rPr>
              <a:t>If using a poll, please put up to 5 answer choices in the notes section below and indicate if attendees should choose only one response or multiple responses.</a:t>
            </a:r>
            <a:endParaRPr sz="1200"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p234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</a:pPr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Information Gap in early 4th Grade</a:t>
            </a:r>
            <a:endParaRPr sz="2400" b="0" i="0" u="none" strike="noStrike" cap="none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703" name="Google Shape;1703;p234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Lucida Sans"/>
                <a:ea typeface="Lucida Sans"/>
                <a:cs typeface="Lucida Sans"/>
                <a:sym typeface="Lucida Sans"/>
              </a:rPr>
              <a:t>4.OA.3 Solve multistep word problems posed with whole numbers and having whole number answers using the four operations…</a:t>
            </a:r>
            <a:endParaRPr sz="23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Lucida Sans"/>
                <a:ea typeface="Lucida Sans"/>
                <a:cs typeface="Lucida Sans"/>
                <a:sym typeface="Lucida Sans"/>
              </a:rPr>
              <a:t>Image from: cooperativelearner.com</a:t>
            </a:r>
            <a:endParaRPr sz="1100"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704" name="Google Shape;1704;p234"/>
          <p:cNvSpPr txBox="1">
            <a:spLocks noGrp="1"/>
          </p:cNvSpPr>
          <p:nvPr>
            <p:ph type="body" idx="1"/>
          </p:nvPr>
        </p:nvSpPr>
        <p:spPr>
          <a:xfrm>
            <a:off x="1363650" y="3037325"/>
            <a:ext cx="6416700" cy="3276900"/>
          </a:xfrm>
          <a:prstGeom prst="rect">
            <a:avLst/>
          </a:prstGeom>
          <a:solidFill>
            <a:srgbClr val="B6D7A8"/>
          </a:solidFill>
          <a:ln w="2857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latin typeface="Lucida Sans"/>
                <a:ea typeface="Lucida Sans"/>
                <a:cs typeface="Lucida Sans"/>
                <a:sym typeface="Lucida Sans"/>
              </a:rPr>
              <a:t>Cam sorts all his lego wheels into three piles: small, medium and large. He has 4 small wheels, 12 medium wheels and 8 large wheels. </a:t>
            </a:r>
            <a:endParaRPr sz="21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latin typeface="Lucida Sans"/>
                <a:ea typeface="Lucida Sans"/>
                <a:cs typeface="Lucida Sans"/>
                <a:sym typeface="Lucida Sans"/>
              </a:rPr>
              <a:t>If Cam uses half of his wheels to build motorcycles and half of his wheels to build cars, how many vehicles does he build with all his wheels?</a:t>
            </a:r>
            <a:endParaRPr sz="21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Lucida Sans"/>
                <a:ea typeface="Lucida Sans"/>
                <a:cs typeface="Lucida Sans"/>
                <a:sym typeface="Lucida Sans"/>
              </a:rPr>
              <a:t>Image from: cooperativelearner.com</a:t>
            </a:r>
            <a:endParaRPr sz="1000"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705" name="Google Shape;1705;p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8175" y="4954000"/>
            <a:ext cx="2685825" cy="2014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p235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</a:pPr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Information Gap</a:t>
            </a:r>
            <a:endParaRPr sz="2400" b="0" i="0" u="none" strike="noStrike" cap="none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712" name="Google Shape;1712;p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31737"/>
            <a:ext cx="8839201" cy="3832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7251"/>
        </a:solidFill>
        <a:effectLst/>
      </p:bgPr>
    </p:bg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8" name="Google Shape;1718;p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0550" y="205487"/>
            <a:ext cx="6644775" cy="5990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19" name="Google Shape;1719;p236"/>
          <p:cNvSpPr txBox="1"/>
          <p:nvPr/>
        </p:nvSpPr>
        <p:spPr>
          <a:xfrm>
            <a:off x="3968825" y="6356200"/>
            <a:ext cx="45924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llerta"/>
                <a:ea typeface="Allerta"/>
                <a:cs typeface="Allerta"/>
                <a:sym typeface="Allerta"/>
              </a:rPr>
              <a:t>Source: Illustrative Mathematics 6-8 Math</a:t>
            </a:r>
            <a:endParaRPr>
              <a:latin typeface="Allerta"/>
              <a:ea typeface="Allerta"/>
              <a:cs typeface="Allerta"/>
              <a:sym typeface="Allert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237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</a:pPr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Information Gap</a:t>
            </a:r>
            <a:endParaRPr sz="2400" b="0" i="0" u="none" strike="noStrike" cap="none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726" name="Google Shape;1726;p237"/>
          <p:cNvPicPr preferRelativeResize="0"/>
          <p:nvPr/>
        </p:nvPicPr>
        <p:blipFill rotWithShape="1">
          <a:blip r:embed="rId3">
            <a:alphaModFix/>
          </a:blip>
          <a:srcRect l="12344" t="15122" r="9181" b="15220"/>
          <a:stretch/>
        </p:blipFill>
        <p:spPr>
          <a:xfrm>
            <a:off x="4684150" y="1184551"/>
            <a:ext cx="4193150" cy="4962752"/>
          </a:xfrm>
          <a:prstGeom prst="rect">
            <a:avLst/>
          </a:prstGeom>
          <a:noFill/>
          <a:ln>
            <a:noFill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27" name="Google Shape;1727;p237" title="4th grade info gap 2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400" y="2053250"/>
            <a:ext cx="4028250" cy="302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728" name="Google Shape;1728;p237"/>
          <p:cNvSpPr txBox="1"/>
          <p:nvPr/>
        </p:nvSpPr>
        <p:spPr>
          <a:xfrm>
            <a:off x="3968825" y="6356200"/>
            <a:ext cx="45924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llerta"/>
                <a:ea typeface="Allerta"/>
                <a:cs typeface="Allerta"/>
                <a:sym typeface="Allerta"/>
              </a:rPr>
              <a:t>Source: Mandie Avila, 4th grade teacher</a:t>
            </a:r>
            <a:endParaRPr>
              <a:latin typeface="Allerta"/>
              <a:ea typeface="Allerta"/>
              <a:cs typeface="Allerta"/>
              <a:sym typeface="Allert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p238"/>
          <p:cNvSpPr txBox="1">
            <a:spLocks noGrp="1"/>
          </p:cNvSpPr>
          <p:nvPr>
            <p:ph type="title"/>
          </p:nvPr>
        </p:nvSpPr>
        <p:spPr>
          <a:xfrm>
            <a:off x="216568" y="2587889"/>
            <a:ext cx="8620500" cy="19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Poll:</a:t>
            </a:r>
            <a:endParaRPr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endParaRPr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I am most likely to ask questions when I... </a:t>
            </a:r>
            <a:endParaRPr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endParaRPr>
              <a:latin typeface="Lucida Sans"/>
              <a:ea typeface="Lucida Sans"/>
              <a:cs typeface="Lucida Sans"/>
              <a:sym typeface="Lucida Sans"/>
            </a:endParaRPr>
          </a:p>
          <a:p>
            <a:pPr marL="9144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ucida Sans"/>
              <a:buAutoNum type="alphaLcPeriod"/>
            </a:pPr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… am trying to solve a problem</a:t>
            </a:r>
            <a:endParaRPr>
              <a:latin typeface="Lucida Sans"/>
              <a:ea typeface="Lucida Sans"/>
              <a:cs typeface="Lucida Sans"/>
              <a:sym typeface="Lucida Sans"/>
            </a:endParaRPr>
          </a:p>
          <a:p>
            <a:pPr marL="9144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ucida Sans"/>
              <a:buAutoNum type="alphaLcPeriod"/>
            </a:pPr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… feel like I’m missing information </a:t>
            </a:r>
            <a:endParaRPr>
              <a:latin typeface="Lucida Sans"/>
              <a:ea typeface="Lucida Sans"/>
              <a:cs typeface="Lucida Sans"/>
              <a:sym typeface="Lucida Sans"/>
            </a:endParaRPr>
          </a:p>
          <a:p>
            <a:pPr marL="9144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ucida Sans"/>
              <a:buAutoNum type="alphaLcPeriod"/>
            </a:pPr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… am curious about something</a:t>
            </a:r>
            <a:endParaRPr>
              <a:latin typeface="Lucida Sans"/>
              <a:ea typeface="Lucida Sans"/>
              <a:cs typeface="Lucida Sans"/>
              <a:sym typeface="Lucida Sans"/>
            </a:endParaRPr>
          </a:p>
          <a:p>
            <a:pPr marL="9144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ucida Sans"/>
              <a:buAutoNum type="alphaLcPeriod"/>
            </a:pPr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… don’t fully understanding something</a:t>
            </a:r>
            <a:endParaRPr>
              <a:latin typeface="Lucida Sans"/>
              <a:ea typeface="Lucida Sans"/>
              <a:cs typeface="Lucida Sans"/>
              <a:sym typeface="Lucida Sans"/>
            </a:endParaRPr>
          </a:p>
          <a:p>
            <a:pPr marL="9144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ucida Sans"/>
              <a:buAutoNum type="alphaLcPeriod"/>
            </a:pPr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… disagree with a statement or position</a:t>
            </a:r>
            <a:endParaRPr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endParaRPr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endParaRPr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Tweet me!</a:t>
            </a:r>
            <a:endParaRPr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@MrsNewell22</a:t>
            </a:r>
            <a:br>
              <a:rPr lang="en-US"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200">
                <a:latin typeface="Lucida Sans"/>
                <a:ea typeface="Lucida Sans"/>
                <a:cs typeface="Lucida Sans"/>
                <a:sym typeface="Lucida Sans"/>
              </a:rPr>
              <a:t>.</a:t>
            </a:r>
            <a:endParaRPr sz="1200"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p239"/>
          <p:cNvSpPr txBox="1">
            <a:spLocks noGrp="1"/>
          </p:cNvSpPr>
          <p:nvPr>
            <p:ph type="title"/>
          </p:nvPr>
        </p:nvSpPr>
        <p:spPr>
          <a:xfrm>
            <a:off x="216568" y="2587889"/>
            <a:ext cx="8620500" cy="19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How might you use Information Gap</a:t>
            </a:r>
            <a:endParaRPr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to build language and collaboration?</a:t>
            </a:r>
            <a:endParaRPr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endParaRPr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Answer in the Group Chat!</a:t>
            </a:r>
            <a:endParaRPr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endParaRPr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Tweet me!</a:t>
            </a:r>
            <a:endParaRPr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r>
              <a:rPr lang="en-US">
                <a:latin typeface="Lucida Sans"/>
                <a:ea typeface="Lucida Sans"/>
                <a:cs typeface="Lucida Sans"/>
                <a:sym typeface="Lucida Sans"/>
              </a:rPr>
              <a:t>@MrsNewell22</a:t>
            </a:r>
            <a:br>
              <a:rPr lang="en-US"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r>
              <a:rPr lang="en-US" sz="1200">
                <a:latin typeface="Lucida Sans"/>
                <a:ea typeface="Lucida Sans"/>
                <a:cs typeface="Lucida Sans"/>
                <a:sym typeface="Lucida Sans"/>
              </a:rPr>
              <a:t>.</a:t>
            </a:r>
            <a:endParaRPr sz="1200"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Google Shape;1744;p240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-US"/>
              <a:t>Karina Calderón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-US" i="1"/>
              <a:t>Two Way Immersion </a:t>
            </a:r>
            <a:endParaRPr i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-US" i="1"/>
              <a:t>Fifth Grade Teacher </a:t>
            </a:r>
            <a:endParaRPr i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-US" i="1"/>
              <a:t>Lake Forest, CA</a:t>
            </a:r>
            <a:endParaRPr i="1"/>
          </a:p>
        </p:txBody>
      </p:sp>
      <p:sp>
        <p:nvSpPr>
          <p:cNvPr id="1745" name="Google Shape;1745;p240"/>
          <p:cNvSpPr txBox="1"/>
          <p:nvPr/>
        </p:nvSpPr>
        <p:spPr>
          <a:xfrm>
            <a:off x="6592175" y="2374600"/>
            <a:ext cx="18075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746" name="Google Shape;1746;p240"/>
          <p:cNvSpPr/>
          <p:nvPr/>
        </p:nvSpPr>
        <p:spPr>
          <a:xfrm>
            <a:off x="6370027" y="228601"/>
            <a:ext cx="2637600" cy="31038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0A4A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7" name="Google Shape;1747;p2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8188" y="352990"/>
            <a:ext cx="2141267" cy="2855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241"/>
          <p:cNvSpPr txBox="1">
            <a:spLocks noGrp="1"/>
          </p:cNvSpPr>
          <p:nvPr>
            <p:ph type="title"/>
          </p:nvPr>
        </p:nvSpPr>
        <p:spPr>
          <a:xfrm>
            <a:off x="140368" y="2829678"/>
            <a:ext cx="90798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-US" sz="26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Section </a:t>
            </a:r>
            <a:r>
              <a:rPr lang="en-US" sz="2600">
                <a:latin typeface="Lucida Sans"/>
                <a:ea typeface="Lucida Sans"/>
                <a:cs typeface="Lucida Sans"/>
                <a:sym typeface="Lucida Sans"/>
              </a:rPr>
              <a:t>4</a:t>
            </a:r>
            <a:r>
              <a:rPr lang="en-US" sz="26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: Collect and Display  </a:t>
            </a:r>
            <a:endParaRPr sz="26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Google Shape;1759;p242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Collect and Display </a:t>
            </a:r>
            <a:endParaRPr/>
          </a:p>
        </p:txBody>
      </p:sp>
      <p:sp>
        <p:nvSpPr>
          <p:cNvPr id="1760" name="Google Shape;1760;p242"/>
          <p:cNvSpPr txBox="1">
            <a:spLocks noGrp="1"/>
          </p:cNvSpPr>
          <p:nvPr>
            <p:ph type="body" idx="1"/>
          </p:nvPr>
        </p:nvSpPr>
        <p:spPr>
          <a:xfrm>
            <a:off x="304800" y="1792322"/>
            <a:ext cx="8572500" cy="10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r>
              <a:rPr lang="en-US"/>
              <a:t>Purpose: To capture students’ oral words and phrases into a stable, collective reference. </a:t>
            </a:r>
            <a:endParaRPr/>
          </a:p>
        </p:txBody>
      </p:sp>
      <p:sp>
        <p:nvSpPr>
          <p:cNvPr id="1761" name="Google Shape;1761;p242"/>
          <p:cNvSpPr txBox="1"/>
          <p:nvPr/>
        </p:nvSpPr>
        <p:spPr>
          <a:xfrm>
            <a:off x="3218275" y="5670300"/>
            <a:ext cx="59256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chemeClr val="dk1"/>
                </a:solidFill>
              </a:rPr>
              <a:t>Zwiers, J., Dieckmann, J., Rutherford-Quach, S., Daro, V., Skarin, R., Weiss, S., &amp; Malamut, J. (2017). </a:t>
            </a:r>
            <a:r>
              <a:rPr lang="en-US" sz="1100" i="1">
                <a:solidFill>
                  <a:schemeClr val="dk1"/>
                </a:solidFill>
              </a:rPr>
              <a:t>Principles for the Design of Mathematics Curricula:</a:t>
            </a:r>
            <a:endParaRPr sz="1100" i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i="1">
                <a:solidFill>
                  <a:schemeClr val="dk1"/>
                </a:solidFill>
              </a:rPr>
              <a:t>Promoting Language and Content Development</a:t>
            </a:r>
            <a:r>
              <a:rPr lang="en-US" sz="1100">
                <a:solidFill>
                  <a:schemeClr val="dk1"/>
                </a:solidFill>
              </a:rPr>
              <a:t>. 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lerta"/>
              <a:ea typeface="Allerta"/>
              <a:cs typeface="Allerta"/>
              <a:sym typeface="Allerta"/>
            </a:endParaRPr>
          </a:p>
        </p:txBody>
      </p:sp>
      <p:pic>
        <p:nvPicPr>
          <p:cNvPr id="1762" name="Google Shape;1762;p2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5988" y="3008672"/>
            <a:ext cx="1933575" cy="23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3" name="Google Shape;1763;p2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9975" y="3569422"/>
            <a:ext cx="2466975" cy="18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p243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Collect and Display </a:t>
            </a:r>
            <a:endParaRPr/>
          </a:p>
        </p:txBody>
      </p:sp>
      <p:pic>
        <p:nvPicPr>
          <p:cNvPr id="1770" name="Google Shape;1770;p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7075" y="1655175"/>
            <a:ext cx="5262500" cy="3753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p208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</a:pPr>
            <a:r>
              <a:rPr lang="en-US"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Join </a:t>
            </a:r>
            <a:r>
              <a:rPr lang="en-US"/>
              <a:t>O</a:t>
            </a:r>
            <a:r>
              <a:rPr lang="en-US"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ur </a:t>
            </a:r>
            <a:r>
              <a:rPr lang="en-US"/>
              <a:t>N</a:t>
            </a:r>
            <a:r>
              <a:rPr lang="en-US"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etwork!</a:t>
            </a:r>
            <a:endParaRPr/>
          </a:p>
        </p:txBody>
      </p:sp>
      <p:sp>
        <p:nvSpPr>
          <p:cNvPr id="1481" name="Google Shape;1481;p208"/>
          <p:cNvSpPr txBox="1">
            <a:spLocks noGrp="1"/>
          </p:cNvSpPr>
          <p:nvPr>
            <p:ph type="body" idx="1"/>
          </p:nvPr>
        </p:nvSpPr>
        <p:spPr>
          <a:xfrm>
            <a:off x="304800" y="1570940"/>
            <a:ext cx="8572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482" name="Google Shape;1482;p208" descr="Join Core Advocate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47832"/>
            <a:ext cx="9110167" cy="4802978"/>
          </a:xfrm>
          <a:prstGeom prst="rect">
            <a:avLst/>
          </a:prstGeom>
          <a:noFill/>
          <a:ln>
            <a:noFill/>
          </a:ln>
        </p:spPr>
      </p:pic>
      <p:sp>
        <p:nvSpPr>
          <p:cNvPr id="1483" name="Google Shape;1483;p208"/>
          <p:cNvSpPr txBox="1"/>
          <p:nvPr/>
        </p:nvSpPr>
        <p:spPr>
          <a:xfrm>
            <a:off x="2156925" y="1056050"/>
            <a:ext cx="4924800" cy="2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Lucida Sans"/>
              <a:buNone/>
            </a:pPr>
            <a:r>
              <a:rPr lang="en-US" sz="1800" b="0" i="0" u="sng" strike="noStrike" cap="none">
                <a:solidFill>
                  <a:schemeClr val="hlink"/>
                </a:solidFill>
                <a:latin typeface="Lucida Sans"/>
                <a:ea typeface="Lucida Sans"/>
                <a:cs typeface="Lucida Sans"/>
                <a:sym typeface="Lucida Sans"/>
                <a:hlinkClick r:id="rId4"/>
              </a:rPr>
              <a:t>www.achievethecore.org/ca-signup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Google Shape;1776;p244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Collect and Display  </a:t>
            </a:r>
            <a:endParaRPr/>
          </a:p>
        </p:txBody>
      </p:sp>
      <p:pic>
        <p:nvPicPr>
          <p:cNvPr id="1777" name="Google Shape;1777;p244"/>
          <p:cNvPicPr preferRelativeResize="0"/>
          <p:nvPr/>
        </p:nvPicPr>
        <p:blipFill rotWithShape="1">
          <a:blip r:embed="rId3">
            <a:alphaModFix/>
          </a:blip>
          <a:srcRect l="9747"/>
          <a:stretch/>
        </p:blipFill>
        <p:spPr>
          <a:xfrm>
            <a:off x="4750799" y="922950"/>
            <a:ext cx="3476201" cy="5135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245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Collect and Display  </a:t>
            </a:r>
            <a:endParaRPr/>
          </a:p>
        </p:txBody>
      </p:sp>
      <p:pic>
        <p:nvPicPr>
          <p:cNvPr id="1784" name="Google Shape;1784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8150" y="1604102"/>
            <a:ext cx="5960627" cy="4470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p246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Questions for </a:t>
            </a:r>
            <a:r>
              <a:rPr lang="en-US"/>
              <a:t>O</a:t>
            </a:r>
            <a:r>
              <a:rPr lang="en-US"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ur Guests?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p247"/>
          <p:cNvSpPr txBox="1">
            <a:spLocks noGrp="1"/>
          </p:cNvSpPr>
          <p:nvPr>
            <p:ph type="title"/>
          </p:nvPr>
        </p:nvSpPr>
        <p:spPr>
          <a:xfrm>
            <a:off x="304800" y="274647"/>
            <a:ext cx="85725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</a:pPr>
            <a:r>
              <a:rPr lang="en-US"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Join our network!</a:t>
            </a:r>
            <a:endParaRPr/>
          </a:p>
        </p:txBody>
      </p:sp>
      <p:sp>
        <p:nvSpPr>
          <p:cNvPr id="1797" name="Google Shape;1797;p247"/>
          <p:cNvSpPr txBox="1"/>
          <p:nvPr/>
        </p:nvSpPr>
        <p:spPr>
          <a:xfrm>
            <a:off x="393775" y="2846025"/>
            <a:ext cx="36231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A7251"/>
                </a:solidFill>
                <a:latin typeface="Lucida Sans"/>
                <a:ea typeface="Lucida Sans"/>
                <a:cs typeface="Lucida Sans"/>
                <a:sym typeface="Lucida Sans"/>
              </a:rPr>
              <a:t>Join a national network of educators </a:t>
            </a:r>
            <a:endParaRPr sz="1800">
              <a:solidFill>
                <a:srgbClr val="2A725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798" name="Google Shape;1798;p247"/>
          <p:cNvSpPr txBox="1"/>
          <p:nvPr/>
        </p:nvSpPr>
        <p:spPr>
          <a:xfrm>
            <a:off x="4848450" y="3336838"/>
            <a:ext cx="40128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A7251"/>
                </a:solidFill>
                <a:latin typeface="Lucida Sans"/>
                <a:ea typeface="Lucida Sans"/>
                <a:cs typeface="Lucida Sans"/>
                <a:sym typeface="Lucida Sans"/>
              </a:rPr>
              <a:t>Connect with state networks</a:t>
            </a:r>
            <a:endParaRPr sz="1800">
              <a:solidFill>
                <a:srgbClr val="2A725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799" name="Google Shape;1799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300" y="3983348"/>
            <a:ext cx="3623249" cy="97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0" name="Google Shape;1800;p2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00" y="5051000"/>
            <a:ext cx="977950" cy="97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1" name="Google Shape;1801;p247"/>
          <p:cNvSpPr txBox="1"/>
          <p:nvPr/>
        </p:nvSpPr>
        <p:spPr>
          <a:xfrm>
            <a:off x="845600" y="5168575"/>
            <a:ext cx="36231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2A7251"/>
                </a:solidFill>
                <a:latin typeface="Lucida Sans"/>
                <a:ea typeface="Lucida Sans"/>
                <a:cs typeface="Lucida Sans"/>
                <a:sym typeface="Lucida Sans"/>
              </a:rPr>
              <a:t>Keep up to date on free resources, upcoming SAP webinars/professional learning opportunities, job postings and more!</a:t>
            </a:r>
            <a:endParaRPr sz="1500">
              <a:solidFill>
                <a:srgbClr val="2A725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802" name="Google Shape;1802;p2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1100" y="3981225"/>
            <a:ext cx="1557900" cy="177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3" name="Google Shape;1803;p247"/>
          <p:cNvSpPr txBox="1"/>
          <p:nvPr/>
        </p:nvSpPr>
        <p:spPr>
          <a:xfrm>
            <a:off x="5848100" y="4780600"/>
            <a:ext cx="27387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2A7251"/>
                </a:solidFill>
                <a:latin typeface="Lucida Sans"/>
                <a:ea typeface="Lucida Sans"/>
                <a:cs typeface="Lucida Sans"/>
                <a:sym typeface="Lucida Sans"/>
              </a:rPr>
              <a:t>Be a part of creating new tools and resources in partnership with SAP  </a:t>
            </a:r>
            <a:endParaRPr sz="1600">
              <a:solidFill>
                <a:srgbClr val="2A725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A725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804" name="Google Shape;1804;p2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1800" y="1339163"/>
            <a:ext cx="2567041" cy="152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5" name="Google Shape;1805;p2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73787" y="896525"/>
            <a:ext cx="3762126" cy="239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p248"/>
          <p:cNvSpPr txBox="1">
            <a:spLocks noGrp="1"/>
          </p:cNvSpPr>
          <p:nvPr>
            <p:ph type="title"/>
          </p:nvPr>
        </p:nvSpPr>
        <p:spPr>
          <a:xfrm>
            <a:off x="304800" y="274638"/>
            <a:ext cx="85725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Please Join Us!</a:t>
            </a:r>
            <a:endParaRPr sz="2800"/>
          </a:p>
        </p:txBody>
      </p:sp>
      <p:sp>
        <p:nvSpPr>
          <p:cNvPr id="1812" name="Google Shape;1812;p248"/>
          <p:cNvSpPr txBox="1"/>
          <p:nvPr/>
        </p:nvSpPr>
        <p:spPr>
          <a:xfrm>
            <a:off x="1879950" y="1937688"/>
            <a:ext cx="50793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https://achievethecore.org/ca-signup</a:t>
            </a:r>
            <a:endParaRPr sz="2400">
              <a:solidFill>
                <a:srgbClr val="3F3F3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813" name="Google Shape;1813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300" y="3804863"/>
            <a:ext cx="742801" cy="74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4" name="Google Shape;1814;p2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125" y="4835438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5" name="Google Shape;1815;p2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3225" y="1705413"/>
            <a:ext cx="898950" cy="898950"/>
          </a:xfrm>
          <a:prstGeom prst="rect">
            <a:avLst/>
          </a:prstGeom>
          <a:noFill/>
          <a:ln>
            <a:noFill/>
          </a:ln>
        </p:spPr>
      </p:pic>
      <p:sp>
        <p:nvSpPr>
          <p:cNvPr id="1816" name="Google Shape;1816;p248"/>
          <p:cNvSpPr txBox="1"/>
          <p:nvPr/>
        </p:nvSpPr>
        <p:spPr>
          <a:xfrm>
            <a:off x="1879950" y="2987400"/>
            <a:ext cx="50793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Twitter: twitter.com/achievethecore </a:t>
            </a:r>
            <a:endParaRPr sz="2400">
              <a:solidFill>
                <a:srgbClr val="3F3F3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17" name="Google Shape;1817;p248"/>
          <p:cNvSpPr txBox="1"/>
          <p:nvPr/>
        </p:nvSpPr>
        <p:spPr>
          <a:xfrm>
            <a:off x="1879950" y="3959075"/>
            <a:ext cx="50793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Facebook: facebook.com/achievethecore</a:t>
            </a:r>
            <a:endParaRPr sz="2400">
              <a:solidFill>
                <a:srgbClr val="3F3F3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818" name="Google Shape;1818;p248"/>
          <p:cNvSpPr txBox="1"/>
          <p:nvPr/>
        </p:nvSpPr>
        <p:spPr>
          <a:xfrm>
            <a:off x="1879950" y="4930750"/>
            <a:ext cx="50793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Pinterest: pinterest.com/achievethecore</a:t>
            </a:r>
            <a:endParaRPr sz="2400">
              <a:solidFill>
                <a:srgbClr val="3F3F3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819" name="Google Shape;1819;p2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0200" y="2892113"/>
            <a:ext cx="625000" cy="62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0" name="Google Shape;1820;p2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13039" y="4835450"/>
            <a:ext cx="1151686" cy="148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826;p2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700"/>
              <a:buFont typeface="Allerta"/>
              <a:buNone/>
            </a:pPr>
            <a:r>
              <a:rPr lang="en-US" sz="28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Please </a:t>
            </a:r>
            <a:r>
              <a:rPr lang="en-US" sz="2800">
                <a:solidFill>
                  <a:srgbClr val="3F3F39"/>
                </a:solidFill>
              </a:rPr>
              <a:t>J</a:t>
            </a:r>
            <a:r>
              <a:rPr lang="en-US" sz="28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oin </a:t>
            </a:r>
            <a:r>
              <a:rPr lang="en-US" sz="2800">
                <a:solidFill>
                  <a:srgbClr val="3F3F39"/>
                </a:solidFill>
              </a:rPr>
              <a:t>U</a:t>
            </a:r>
            <a:r>
              <a:rPr lang="en-US" sz="28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s </a:t>
            </a:r>
            <a:r>
              <a:rPr lang="en-US" sz="2800">
                <a:solidFill>
                  <a:srgbClr val="3F3F39"/>
                </a:solidFill>
              </a:rPr>
              <a:t>A</a:t>
            </a:r>
            <a:r>
              <a:rPr lang="en-US" sz="28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gain </a:t>
            </a:r>
            <a:r>
              <a:rPr lang="en-US" sz="2800">
                <a:solidFill>
                  <a:srgbClr val="3F3F39"/>
                </a:solidFill>
              </a:rPr>
              <a:t>N</a:t>
            </a:r>
            <a:r>
              <a:rPr lang="en-US" sz="28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ext </a:t>
            </a:r>
            <a:r>
              <a:rPr lang="en-US" sz="2800">
                <a:solidFill>
                  <a:srgbClr val="3F3F39"/>
                </a:solidFill>
              </a:rPr>
              <a:t>M</a:t>
            </a:r>
            <a:r>
              <a:rPr lang="en-US" sz="28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onth!</a:t>
            </a:r>
            <a:endParaRPr/>
          </a:p>
        </p:txBody>
      </p:sp>
      <p:sp>
        <p:nvSpPr>
          <p:cNvPr id="1827" name="Google Shape;1827;p249"/>
          <p:cNvSpPr txBox="1">
            <a:spLocks noGrp="1"/>
          </p:cNvSpPr>
          <p:nvPr>
            <p:ph type="body" idx="1"/>
          </p:nvPr>
        </p:nvSpPr>
        <p:spPr>
          <a:xfrm>
            <a:off x="386950" y="14877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2400"/>
              <a:buFont typeface="Lucida Sans"/>
              <a:buChar char="●"/>
            </a:pPr>
            <a:r>
              <a:rPr lang="en-US" sz="24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Next month’s webinar: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3F3F39"/>
                </a:solidFill>
              </a:rPr>
              <a:t>	</a:t>
            </a:r>
            <a:br>
              <a:rPr lang="en-US" sz="2400">
                <a:solidFill>
                  <a:srgbClr val="3F3F39"/>
                </a:solidFill>
              </a:rPr>
            </a:br>
            <a:r>
              <a:rPr lang="en-US" b="1"/>
              <a:t>Supporting Excellent and Equitable Foundational Skills Instruction with the Foundational Skills Observation Tool</a:t>
            </a:r>
            <a:br>
              <a:rPr lang="en-US" b="1"/>
            </a:br>
            <a:r>
              <a:rPr lang="en-US" sz="2400">
                <a:solidFill>
                  <a:srgbClr val="3F3F39"/>
                </a:solidFill>
              </a:rPr>
              <a:t>November 6, 2019, 7PM ET</a:t>
            </a:r>
            <a:endParaRPr b="1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3F3F39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2400"/>
              <a:buFont typeface="Lucida Sans"/>
              <a:buChar char="●"/>
            </a:pPr>
            <a:r>
              <a:rPr lang="en-US" sz="24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Register Here: </a:t>
            </a:r>
            <a:r>
              <a:rPr lang="en-US" sz="22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2200" b="0" i="0" u="none" strike="noStrike" cap="none">
              <a:solidFill>
                <a:srgbClr val="3F3F39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https://event.on24.com/wcc/r/2103305/4C721C37341A48B1CED88EF5A6CA114D</a:t>
            </a:r>
            <a:endParaRPr>
              <a:solidFill>
                <a:srgbClr val="3F3F39"/>
              </a:solidFill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F3F39"/>
              </a:solidFill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p250"/>
          <p:cNvSpPr txBox="1">
            <a:spLocks noGrp="1"/>
          </p:cNvSpPr>
          <p:nvPr>
            <p:ph type="title"/>
          </p:nvPr>
        </p:nvSpPr>
        <p:spPr>
          <a:xfrm>
            <a:off x="216568" y="2829678"/>
            <a:ext cx="8620552" cy="868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llerta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Thank You!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20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700"/>
              <a:buFont typeface="Allerta"/>
              <a:buNone/>
            </a:pPr>
            <a:r>
              <a:rPr lang="en-US" sz="28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Learn </a:t>
            </a:r>
            <a:r>
              <a:rPr lang="en-US" sz="2800">
                <a:solidFill>
                  <a:srgbClr val="3F3F39"/>
                </a:solidFill>
              </a:rPr>
              <a:t>M</a:t>
            </a:r>
            <a:r>
              <a:rPr lang="en-US" sz="28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ore </a:t>
            </a:r>
            <a:r>
              <a:rPr lang="en-US" sz="2800">
                <a:solidFill>
                  <a:srgbClr val="3F3F39"/>
                </a:solidFill>
              </a:rPr>
              <a:t>A</a:t>
            </a:r>
            <a:r>
              <a:rPr lang="en-US" sz="28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bout </a:t>
            </a:r>
            <a:r>
              <a:rPr lang="en-US" sz="2800">
                <a:solidFill>
                  <a:srgbClr val="3F3F39"/>
                </a:solidFill>
              </a:rPr>
              <a:t>U</a:t>
            </a:r>
            <a:r>
              <a:rPr lang="en-US" sz="28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s!</a:t>
            </a:r>
            <a:endParaRPr/>
          </a:p>
        </p:txBody>
      </p:sp>
      <p:sp>
        <p:nvSpPr>
          <p:cNvPr id="1490" name="Google Shape;1490;p209"/>
          <p:cNvSpPr txBox="1">
            <a:spLocks noGrp="1"/>
          </p:cNvSpPr>
          <p:nvPr>
            <p:ph type="body" idx="1"/>
          </p:nvPr>
        </p:nvSpPr>
        <p:spPr>
          <a:xfrm>
            <a:off x="457200" y="1165950"/>
            <a:ext cx="55803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2000"/>
              <a:buFont typeface="Lucida Sans"/>
              <a:buChar char="●"/>
            </a:pPr>
            <a:r>
              <a:rPr lang="en-US" sz="20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Contact Jennie Beltramini (</a:t>
            </a:r>
            <a:r>
              <a:rPr lang="en-US" sz="2000" b="0" i="0" u="sng" strike="noStrike" cap="none">
                <a:solidFill>
                  <a:schemeClr val="hlink"/>
                </a:solidFill>
                <a:latin typeface="Lucida Sans"/>
                <a:ea typeface="Lucida Sans"/>
                <a:cs typeface="Lucida Sans"/>
                <a:sym typeface="Lucida Sans"/>
                <a:hlinkClick r:id="rId3"/>
              </a:rPr>
              <a:t>jbeltramini@studentsachieve.net</a:t>
            </a:r>
            <a:r>
              <a:rPr lang="en-US" sz="20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 )</a:t>
            </a:r>
            <a:endParaRPr sz="2000"/>
          </a:p>
          <a:p>
            <a:pPr marL="342900" marR="0" lvl="0" indent="-317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9"/>
              </a:buClr>
              <a:buSzPts val="2000"/>
              <a:buFont typeface="Lucida Sans"/>
              <a:buChar char="●"/>
            </a:pPr>
            <a:r>
              <a:rPr lang="en-US" sz="20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Complete this survey to join our database (and mailing list): </a:t>
            </a:r>
            <a:r>
              <a:rPr lang="en-US" sz="2000" b="0" i="0" u="sng" strike="noStrike" cap="none">
                <a:solidFill>
                  <a:schemeClr val="hlink"/>
                </a:solidFill>
                <a:latin typeface="Lucida Sans"/>
                <a:ea typeface="Lucida Sans"/>
                <a:cs typeface="Lucida Sans"/>
                <a:sym typeface="Lucida Sans"/>
                <a:hlinkClick r:id="rId4"/>
              </a:rPr>
              <a:t>www.achievethecore.org/ca-signup</a:t>
            </a:r>
            <a:endParaRPr sz="2000"/>
          </a:p>
          <a:p>
            <a:pPr marL="342900" marR="0" lvl="0" indent="-317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9"/>
              </a:buClr>
              <a:buSzPts val="2000"/>
              <a:buFont typeface="Lucida Sans"/>
              <a:buChar char="●"/>
            </a:pPr>
            <a:r>
              <a:rPr lang="en-US" sz="20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Visit our website: </a:t>
            </a:r>
            <a:r>
              <a:rPr lang="en-US" sz="2000" b="0" i="0" u="sng" strike="noStrike" cap="none">
                <a:solidFill>
                  <a:schemeClr val="hlink"/>
                </a:solidFill>
                <a:latin typeface="Lucida Sans"/>
                <a:ea typeface="Lucida Sans"/>
                <a:cs typeface="Lucida Sans"/>
                <a:sym typeface="Lucida Sans"/>
                <a:hlinkClick r:id="rId5"/>
              </a:rPr>
              <a:t>www.achievethecore.org</a:t>
            </a:r>
            <a:endParaRPr sz="2000"/>
          </a:p>
          <a:p>
            <a:pPr marL="342900" marR="0" lvl="0" indent="-190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9"/>
              </a:buClr>
              <a:buSzPts val="600"/>
              <a:buFont typeface="Arial"/>
              <a:buNone/>
            </a:pPr>
            <a:endParaRPr sz="2400" b="0" i="0" u="none" strike="noStrike" cap="none">
              <a:solidFill>
                <a:srgbClr val="3F3F39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9"/>
              </a:buClr>
              <a:buSzPts val="600"/>
              <a:buFont typeface="Arial"/>
              <a:buNone/>
            </a:pPr>
            <a:endParaRPr sz="2400" b="0" i="0" u="none" strike="noStrike" cap="none">
              <a:solidFill>
                <a:srgbClr val="3F3F3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491" name="Google Shape;1491;p209" descr="ATC Header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125" y="3901267"/>
            <a:ext cx="9141028" cy="26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2" name="Google Shape;1492;p20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89900" y="396005"/>
            <a:ext cx="2590851" cy="335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p210"/>
          <p:cNvSpPr txBox="1"/>
          <p:nvPr/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Tweet with Us!</a:t>
            </a:r>
            <a:endParaRPr sz="2400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498" name="Google Shape;1498;p210"/>
          <p:cNvSpPr txBox="1"/>
          <p:nvPr/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Please feel free to tweet during and after the webinar using #coreadvocates</a:t>
            </a:r>
            <a:endParaRPr sz="2200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2400">
              <a:solidFill>
                <a:srgbClr val="3F3F39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ucida Sans"/>
              <a:buChar char="●"/>
            </a:pPr>
            <a:r>
              <a:rPr lang="en-US" sz="2400">
                <a:latin typeface="Lucida Sans"/>
                <a:ea typeface="Lucida Sans"/>
                <a:cs typeface="Lucida Sans"/>
                <a:sym typeface="Lucida Sans"/>
              </a:rPr>
              <a:t>@achievethecore</a:t>
            </a:r>
            <a:endParaRPr sz="2200">
              <a:latin typeface="Lucida Sans"/>
              <a:ea typeface="Lucida Sans"/>
              <a:cs typeface="Lucida Sans"/>
              <a:sym typeface="Lucida Sans"/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ucida Sans"/>
              <a:buChar char="●"/>
            </a:pPr>
            <a:r>
              <a:rPr lang="en-US" sz="2400">
                <a:latin typeface="Lucida Sans"/>
                <a:ea typeface="Lucida Sans"/>
                <a:cs typeface="Lucida Sans"/>
                <a:sym typeface="Lucida Sans"/>
              </a:rPr>
              <a:t>@</a:t>
            </a:r>
            <a:r>
              <a:rPr lang="en-US" sz="2400">
                <a:latin typeface="Roboto"/>
                <a:ea typeface="Roboto"/>
                <a:cs typeface="Roboto"/>
                <a:sym typeface="Roboto"/>
              </a:rPr>
              <a:t>renae_skarin</a:t>
            </a:r>
            <a:endParaRPr sz="2400">
              <a:highlight>
                <a:srgbClr val="FFFFFF"/>
              </a:highlight>
              <a:latin typeface="Lucida Sans"/>
              <a:ea typeface="Lucida Sans"/>
              <a:cs typeface="Lucida Sans"/>
              <a:sym typeface="Lucida Sans"/>
            </a:endParaRPr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ucida Sans"/>
              <a:buChar char="●"/>
            </a:pPr>
            <a:r>
              <a:rPr lang="en-US" sz="24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@</a:t>
            </a:r>
            <a:r>
              <a:rPr lang="en-US" sz="24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JackDieckmann</a:t>
            </a:r>
            <a:endParaRPr sz="2400">
              <a:latin typeface="Lucida Sans"/>
              <a:ea typeface="Lucida Sans"/>
              <a:cs typeface="Lucida Sans"/>
              <a:sym typeface="Lucida Sans"/>
            </a:endParaRPr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ucida Sans"/>
              <a:buChar char="●"/>
            </a:pPr>
            <a:r>
              <a:rPr lang="en-US" sz="2400">
                <a:latin typeface="Lucida Sans"/>
                <a:ea typeface="Lucida Sans"/>
                <a:cs typeface="Lucida Sans"/>
                <a:sym typeface="Lucida Sans"/>
              </a:rPr>
              <a:t>@anneagost</a:t>
            </a:r>
            <a:endParaRPr sz="2400">
              <a:latin typeface="Lucida Sans"/>
              <a:ea typeface="Lucida Sans"/>
              <a:cs typeface="Lucida Sans"/>
              <a:sym typeface="Lucida Sans"/>
            </a:endParaRPr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ucida Sans"/>
              <a:buChar char="●"/>
            </a:pPr>
            <a:r>
              <a:rPr lang="en-US" sz="2400">
                <a:latin typeface="Lucida Sans"/>
                <a:ea typeface="Lucida Sans"/>
                <a:cs typeface="Lucida Sans"/>
                <a:sym typeface="Lucida Sans"/>
              </a:rPr>
              <a:t>@MrsNewell22</a:t>
            </a:r>
            <a:endParaRPr sz="2400">
              <a:latin typeface="Lucida Sans"/>
              <a:ea typeface="Lucida Sans"/>
              <a:cs typeface="Lucida Sans"/>
              <a:sym typeface="Lucida Sans"/>
            </a:endParaRPr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ucida Sans"/>
              <a:buChar char="●"/>
            </a:pPr>
            <a:r>
              <a:rPr lang="en-US" sz="2400">
                <a:latin typeface="Lucida Sans"/>
                <a:ea typeface="Lucida Sans"/>
                <a:cs typeface="Lucida Sans"/>
                <a:sym typeface="Lucida Sans"/>
              </a:rPr>
              <a:t>@srta_kcalderon</a:t>
            </a:r>
            <a:endParaRPr sz="2400"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499" name="Google Shape;1499;p2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7163" y="157850"/>
            <a:ext cx="1750287" cy="125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0" name="Google Shape;1500;p210"/>
          <p:cNvPicPr preferRelativeResize="0"/>
          <p:nvPr/>
        </p:nvPicPr>
        <p:blipFill rotWithShape="1">
          <a:blip r:embed="rId4">
            <a:alphaModFix/>
          </a:blip>
          <a:srcRect t="8475"/>
          <a:stretch/>
        </p:blipFill>
        <p:spPr>
          <a:xfrm>
            <a:off x="4041201" y="2136513"/>
            <a:ext cx="4983101" cy="3420449"/>
          </a:xfrm>
          <a:prstGeom prst="rect">
            <a:avLst/>
          </a:prstGeom>
          <a:noFill/>
          <a:ln>
            <a:noFill/>
          </a:ln>
        </p:spPr>
      </p:pic>
      <p:sp>
        <p:nvSpPr>
          <p:cNvPr id="1501" name="Google Shape;1501;p210"/>
          <p:cNvSpPr/>
          <p:nvPr/>
        </p:nvSpPr>
        <p:spPr>
          <a:xfrm>
            <a:off x="6994825" y="5195450"/>
            <a:ext cx="410400" cy="3615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210"/>
          <p:cNvSpPr txBox="1"/>
          <p:nvPr/>
        </p:nvSpPr>
        <p:spPr>
          <a:xfrm>
            <a:off x="6515875" y="6126175"/>
            <a:ext cx="1750200" cy="2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Lucida Sans"/>
                <a:ea typeface="Lucida Sans"/>
                <a:cs typeface="Lucida Sans"/>
                <a:sym typeface="Lucida Sans"/>
              </a:rPr>
              <a:t>Click here!</a:t>
            </a:r>
            <a:endParaRPr sz="2000"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503" name="Google Shape;1503;p210"/>
          <p:cNvSpPr/>
          <p:nvPr/>
        </p:nvSpPr>
        <p:spPr>
          <a:xfrm>
            <a:off x="7097425" y="5643750"/>
            <a:ext cx="307800" cy="5838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4546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p2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llerta"/>
              <a:buNone/>
            </a:pPr>
            <a:r>
              <a:rPr lang="en-US" sz="28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Engage with </a:t>
            </a:r>
            <a:r>
              <a:rPr lang="en-US" sz="2800">
                <a:solidFill>
                  <a:srgbClr val="3F3F39"/>
                </a:solidFill>
              </a:rPr>
              <a:t>U</a:t>
            </a:r>
            <a:r>
              <a:rPr lang="en-US" sz="28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s!</a:t>
            </a:r>
            <a:endParaRPr/>
          </a:p>
        </p:txBody>
      </p:sp>
      <p:sp>
        <p:nvSpPr>
          <p:cNvPr id="1510" name="Google Shape;1510;p2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373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-US">
                <a:solidFill>
                  <a:srgbClr val="3F3F39"/>
                </a:solidFill>
              </a:rPr>
              <a:t>During the webinar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– </a:t>
            </a:r>
            <a:r>
              <a:rPr lang="en-US" sz="2000">
                <a:solidFill>
                  <a:srgbClr val="3F3F39"/>
                </a:solidFill>
              </a:rPr>
              <a:t>Questions option</a:t>
            </a:r>
            <a:endParaRPr sz="2000">
              <a:solidFill>
                <a:srgbClr val="3F3F39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– </a:t>
            </a:r>
            <a:r>
              <a:rPr lang="en-US" sz="2000">
                <a:solidFill>
                  <a:srgbClr val="3F3F39"/>
                </a:solidFill>
              </a:rPr>
              <a:t>Group chat </a:t>
            </a:r>
            <a:endParaRPr sz="2000">
              <a:solidFill>
                <a:srgbClr val="3F3F39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– </a:t>
            </a:r>
            <a:r>
              <a:rPr lang="en-US" sz="2000">
                <a:solidFill>
                  <a:srgbClr val="3F3F39"/>
                </a:solidFill>
              </a:rPr>
              <a:t>Resources tab</a:t>
            </a:r>
            <a:endParaRPr sz="2000">
              <a:solidFill>
                <a:srgbClr val="3F3F3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endParaRPr sz="2400">
              <a:solidFill>
                <a:srgbClr val="3F3F3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-US">
                <a:solidFill>
                  <a:srgbClr val="3F3F39"/>
                </a:solidFill>
              </a:rPr>
              <a:t>After the webinar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– </a:t>
            </a:r>
            <a:r>
              <a:rPr lang="en-US" sz="2000">
                <a:solidFill>
                  <a:srgbClr val="3F3F39"/>
                </a:solidFill>
              </a:rPr>
              <a:t>Access to recording will be emailed to you.</a:t>
            </a:r>
            <a:endParaRPr sz="2000">
              <a:solidFill>
                <a:srgbClr val="3F3F39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2000">
              <a:solidFill>
                <a:srgbClr val="3F3F39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US" sz="2000" i="1">
                <a:solidFill>
                  <a:srgbClr val="3F3F39"/>
                </a:solidFill>
              </a:rPr>
              <a:t>Take our survey in 2 weeks and receive a certificate verifying 1 hour of professional learning.</a:t>
            </a:r>
            <a:endParaRPr>
              <a:solidFill>
                <a:srgbClr val="3F3F39"/>
              </a:solidFill>
            </a:endParaRPr>
          </a:p>
        </p:txBody>
      </p:sp>
      <p:pic>
        <p:nvPicPr>
          <p:cNvPr id="1511" name="Google Shape;1511;p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1225" y="1600200"/>
            <a:ext cx="4604399" cy="2302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p21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700"/>
              <a:buFont typeface="Allerta"/>
              <a:buNone/>
            </a:pPr>
            <a:r>
              <a:rPr lang="en-US" sz="2800" b="0" i="0" u="none" strike="noStrike" cap="none">
                <a:solidFill>
                  <a:srgbClr val="666666"/>
                </a:solidFill>
                <a:latin typeface="Lucida Sans"/>
                <a:ea typeface="Lucida Sans"/>
                <a:cs typeface="Lucida Sans"/>
                <a:sym typeface="Lucida Sans"/>
              </a:rPr>
              <a:t>Goals of the </a:t>
            </a:r>
            <a:r>
              <a:rPr lang="en-US" sz="2800">
                <a:solidFill>
                  <a:srgbClr val="666666"/>
                </a:solidFill>
              </a:rPr>
              <a:t>W</a:t>
            </a:r>
            <a:r>
              <a:rPr lang="en-US" sz="2800" b="0" i="0" u="none" strike="noStrike" cap="none">
                <a:solidFill>
                  <a:srgbClr val="666666"/>
                </a:solidFill>
                <a:latin typeface="Lucida Sans"/>
                <a:ea typeface="Lucida Sans"/>
                <a:cs typeface="Lucida Sans"/>
                <a:sym typeface="Lucida Sans"/>
              </a:rPr>
              <a:t>ebinar</a:t>
            </a:r>
            <a:endParaRPr sz="2400" b="0" i="0" u="none" strike="noStrike" cap="none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518" name="Google Shape;1518;p2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58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2200"/>
              <a:buFont typeface="Noto Sans Symbols"/>
              <a:buChar char="✓"/>
            </a:pPr>
            <a:r>
              <a:rPr lang="en-US"/>
              <a:t>Learn what mathematical language routines are</a:t>
            </a:r>
            <a:endParaRPr/>
          </a:p>
          <a:p>
            <a:pPr marL="6858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2200"/>
              <a:buFont typeface="Noto Sans Symbols"/>
              <a:buChar char="✓"/>
            </a:pPr>
            <a:r>
              <a:rPr lang="en-US"/>
              <a:t>Understand the history of the mathematical language routines designed by Stanford’s Understanding Language Project</a:t>
            </a:r>
            <a:endParaRPr/>
          </a:p>
          <a:p>
            <a:pPr marL="6858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2200"/>
              <a:buFont typeface="Noto Sans Symbols"/>
              <a:buChar char="✓"/>
            </a:pPr>
            <a:r>
              <a:rPr lang="en-US"/>
              <a:t>Discover how mathematical language routines can support math instruction for all students, especially English Language Learners</a:t>
            </a:r>
            <a:endParaRPr/>
          </a:p>
          <a:p>
            <a:pPr marL="6858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2200"/>
              <a:buFont typeface="Noto Sans Symbols"/>
              <a:buChar char="✓"/>
            </a:pPr>
            <a:r>
              <a:rPr lang="en-US"/>
              <a:t>Hear about models of successful use from teachers</a:t>
            </a:r>
            <a:endParaRPr/>
          </a:p>
          <a:p>
            <a:pPr marL="6858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2200"/>
              <a:buFont typeface="Noto Sans Symbols"/>
              <a:buChar char="✓"/>
            </a:pPr>
            <a:r>
              <a:rPr lang="en-US"/>
              <a:t>Identify practical strategies for implementing the routines in your classroom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575757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575757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2200" b="0" i="0" u="none" strike="noStrike" cap="none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3F3F3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p213"/>
          <p:cNvSpPr/>
          <p:nvPr/>
        </p:nvSpPr>
        <p:spPr>
          <a:xfrm>
            <a:off x="6370027" y="228601"/>
            <a:ext cx="2637600" cy="31038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0A4A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213"/>
          <p:cNvSpPr/>
          <p:nvPr/>
        </p:nvSpPr>
        <p:spPr>
          <a:xfrm>
            <a:off x="6370027" y="3525714"/>
            <a:ext cx="2637600" cy="31038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0A4A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213"/>
          <p:cNvSpPr txBox="1">
            <a:spLocks noGrp="1"/>
          </p:cNvSpPr>
          <p:nvPr>
            <p:ph type="title"/>
          </p:nvPr>
        </p:nvSpPr>
        <p:spPr>
          <a:xfrm>
            <a:off x="216575" y="360484"/>
            <a:ext cx="6078600" cy="6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Renae Skarin</a:t>
            </a:r>
            <a:br>
              <a:rPr lang="en-US"/>
            </a:br>
            <a:r>
              <a:rPr lang="en-US" i="1"/>
              <a:t>Director</a:t>
            </a:r>
            <a:br>
              <a:rPr lang="en-US" i="1"/>
            </a:br>
            <a:r>
              <a:rPr lang="en-US" i="1"/>
              <a:t>Curriculum Review Process</a:t>
            </a:r>
            <a:br>
              <a:rPr lang="en-US"/>
            </a:br>
            <a:r>
              <a:rPr lang="en-US" i="1"/>
              <a:t>English Learners Success Forum</a:t>
            </a:r>
            <a:br>
              <a:rPr lang="en-US"/>
            </a:br>
            <a:br>
              <a:rPr lang="en-US"/>
            </a:br>
            <a:r>
              <a:rPr lang="en-US"/>
              <a:t>Jack Dieckmann</a:t>
            </a:r>
            <a:br>
              <a:rPr lang="en-US"/>
            </a:br>
            <a:r>
              <a:rPr lang="en-US" i="1"/>
              <a:t>ELSF Math Consultant</a:t>
            </a:r>
            <a:endParaRPr i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r>
              <a:rPr lang="en-US" i="1"/>
              <a:t>Research Director, youcubed</a:t>
            </a:r>
            <a:br>
              <a:rPr lang="en-US" i="1"/>
            </a:br>
            <a:r>
              <a:rPr lang="en-US" i="1"/>
              <a:t>Stanford University</a:t>
            </a:r>
            <a:endParaRPr i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solidFill>
                  <a:srgbClr val="FFFFFF"/>
                </a:solidFill>
              </a:rPr>
              <a:t>Renae and Jack were co-authors of the Principles for the Design of Mathematics Curriculum: Promoting Language and Content” at Understanding Language, a research center at Stanford University, Graduate School of Education.</a:t>
            </a:r>
            <a:endParaRPr sz="1400">
              <a:solidFill>
                <a:srgbClr val="FFFFFF"/>
              </a:solidFill>
            </a:endParaRPr>
          </a:p>
        </p:txBody>
      </p:sp>
      <p:sp>
        <p:nvSpPr>
          <p:cNvPr id="1527" name="Google Shape;1527;p213"/>
          <p:cNvSpPr txBox="1"/>
          <p:nvPr/>
        </p:nvSpPr>
        <p:spPr>
          <a:xfrm>
            <a:off x="6592175" y="1001342"/>
            <a:ext cx="1807500" cy="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please enter a head shots here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8" name="Google Shape;1528;p2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7545" y="3706222"/>
            <a:ext cx="2042656" cy="274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9" name="Google Shape;1529;p2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7545" y="409111"/>
            <a:ext cx="1954277" cy="2710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July Webinar New Year's Resolution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July Webinar New Year's Resolution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July Webinar New Year's Resolution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July Webinar New Year's Resolution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July Webinar New Year's Resolution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AP ATC PPT Template revised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July Webinar New Year's Resolution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July Webinar New Year's Resolution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SAP ATC PPT Template revised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1259</Words>
  <Application>Microsoft Office PowerPoint</Application>
  <PresentationFormat>On-screen Show (4:3)</PresentationFormat>
  <Paragraphs>282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46</vt:i4>
      </vt:variant>
    </vt:vector>
  </HeadingPairs>
  <TitlesOfParts>
    <vt:vector size="63" baseType="lpstr">
      <vt:lpstr>Allerta</vt:lpstr>
      <vt:lpstr>Lucida Sans</vt:lpstr>
      <vt:lpstr>Roboto</vt:lpstr>
      <vt:lpstr>Noto Sans Symbols</vt:lpstr>
      <vt:lpstr>Calibri</vt:lpstr>
      <vt:lpstr>Arial</vt:lpstr>
      <vt:lpstr>Amatic SC</vt:lpstr>
      <vt:lpstr>Georgia</vt:lpstr>
      <vt:lpstr>July Webinar New Year's Resolution</vt:lpstr>
      <vt:lpstr>July Webinar New Year's Resolution</vt:lpstr>
      <vt:lpstr>July Webinar New Year's Resolution</vt:lpstr>
      <vt:lpstr>July Webinar New Year's Resolution</vt:lpstr>
      <vt:lpstr>July Webinar New Year's Resolution</vt:lpstr>
      <vt:lpstr>SAP ATC PPT Template revised</vt:lpstr>
      <vt:lpstr>July Webinar New Year's Resolution</vt:lpstr>
      <vt:lpstr>July Webinar New Year's Resolution</vt:lpstr>
      <vt:lpstr>SAP ATC PPT Template revised</vt:lpstr>
      <vt:lpstr>Math Language Routines: Vibrant Discussions in the Math Classroom</vt:lpstr>
      <vt:lpstr>Introductions</vt:lpstr>
      <vt:lpstr>How many Core Advocate Webinars have you attended?    Please use the Questions tab on your control panel to respond. If using a poll, please put up to 5 answer choices in the notes section below and indicate if attendees should choose only one response or multiple responses.</vt:lpstr>
      <vt:lpstr>Join Our Network!</vt:lpstr>
      <vt:lpstr>Learn More About Us!</vt:lpstr>
      <vt:lpstr>PowerPoint Presentation</vt:lpstr>
      <vt:lpstr>Engage with Us!</vt:lpstr>
      <vt:lpstr>Goals of the Webinar</vt:lpstr>
      <vt:lpstr>Renae Skarin Director Curriculum Review Process English Learners Success Forum  Jack Dieckmann ELSF Math Consultant Research Director, youcubed Stanford University  Renae and Jack were co-authors of the Principles for the Design of Mathematics Curriculum: Promoting Language and Content” at Understanding Language, a research center at Stanford University, Graduate School of Education.</vt:lpstr>
      <vt:lpstr>Section 1: Introduction to Mathematical Language Routines</vt:lpstr>
      <vt:lpstr>Math Language Routines </vt:lpstr>
      <vt:lpstr>What is new about the MLRs? </vt:lpstr>
      <vt:lpstr>What process was used to create the MLRs?</vt:lpstr>
      <vt:lpstr>What process is used to embed the MLRs?  </vt:lpstr>
      <vt:lpstr>MLRs in Professional Learning   </vt:lpstr>
      <vt:lpstr>How have they been used by content developers?   </vt:lpstr>
      <vt:lpstr>MLRs contributing to the national conversations about supporting English Learners</vt:lpstr>
      <vt:lpstr>Anne Agostinelli Middle School Math Teacher Chicago, Illinois @anneagost</vt:lpstr>
      <vt:lpstr>Section 2: Stronger and Clearer</vt:lpstr>
      <vt:lpstr>Stronger and Clearer Each Time</vt:lpstr>
      <vt:lpstr>Stronger and Clearer Each Time</vt:lpstr>
      <vt:lpstr>Stronger and Clearer Each Time Example 1a: Vocabulary</vt:lpstr>
      <vt:lpstr>Stronger and Clearer Each Time Example 1b: Vocabulary</vt:lpstr>
      <vt:lpstr>Stronger and Clearer Each Time Example 2: Problem Solving</vt:lpstr>
      <vt:lpstr>Stronger and Clearer Each Time Example 3: Introducing an Instructional Routine</vt:lpstr>
      <vt:lpstr>Chrissy Newell  Math Project Coordinator Stanislaus County Office of Education Turlock, CA</vt:lpstr>
      <vt:lpstr>Section 3: Information Gap</vt:lpstr>
      <vt:lpstr>Information Gap</vt:lpstr>
      <vt:lpstr>Information Gap</vt:lpstr>
      <vt:lpstr>Information Gap in early 4th Grade</vt:lpstr>
      <vt:lpstr>Information Gap</vt:lpstr>
      <vt:lpstr>PowerPoint Presentation</vt:lpstr>
      <vt:lpstr>Information Gap</vt:lpstr>
      <vt:lpstr>Poll:  I am most likely to ask questions when I...   … am trying to solve a problem … feel like I’m missing information  … am curious about something … don’t fully understanding something … disagree with a statement or position   Tweet me! @MrsNewell22 .</vt:lpstr>
      <vt:lpstr>How might you use Information Gap to build language and collaboration?  Answer in the Group Chat!  Tweet me! @MrsNewell22 .</vt:lpstr>
      <vt:lpstr>Karina Calderón  Two Way Immersion  Fifth Grade Teacher  Lake Forest, CA</vt:lpstr>
      <vt:lpstr>Section 4: Collect and Display  </vt:lpstr>
      <vt:lpstr>Collect and Display </vt:lpstr>
      <vt:lpstr>Collect and Display </vt:lpstr>
      <vt:lpstr>Collect and Display  </vt:lpstr>
      <vt:lpstr>Collect and Display  </vt:lpstr>
      <vt:lpstr>Questions for Our Guests?</vt:lpstr>
      <vt:lpstr>Join our network!</vt:lpstr>
      <vt:lpstr>Please Join Us!</vt:lpstr>
      <vt:lpstr>Please Join Us Again Next Month!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Language Routines: Vibrant Discussions in the Math Classroom</dc:title>
  <cp:lastModifiedBy>Pascale Joseph</cp:lastModifiedBy>
  <cp:revision>1</cp:revision>
  <dcterms:modified xsi:type="dcterms:W3CDTF">2019-10-10T19:51:00Z</dcterms:modified>
</cp:coreProperties>
</file>